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Lst>
  <p:sldSz cy="5143500" cx="9144000"/>
  <p:notesSz cx="6858000" cy="9144000"/>
  <p:embeddedFontLst>
    <p:embeddedFont>
      <p:font typeface="Roboto"/>
      <p:regular r:id="rId55"/>
      <p:bold r:id="rId56"/>
      <p:italic r:id="rId57"/>
      <p:boldItalic r:id="rId58"/>
    </p:embeddedFont>
    <p:embeddedFont>
      <p:font typeface="Nunito"/>
      <p:regular r:id="rId59"/>
      <p:bold r:id="rId60"/>
      <p:italic r:id="rId61"/>
      <p:boldItalic r:id="rId62"/>
    </p:embeddedFont>
    <p:embeddedFont>
      <p:font typeface="Didact Gothic"/>
      <p:regular r:id="rId63"/>
    </p:embeddedFont>
    <p:embeddedFont>
      <p:font typeface="Maven Pro"/>
      <p:regular r:id="rId64"/>
      <p:bold r:id="rId65"/>
    </p:embeddedFont>
    <p:embeddedFont>
      <p:font typeface="Righteous"/>
      <p:regular r:id="rId6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BEB8399E-1586-489F-AF57-42E87668EF1A}">
  <a:tblStyle styleId="{BEB8399E-1586-489F-AF57-42E87668EF1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Nunito-boldItalic.fntdata"/><Relationship Id="rId61" Type="http://schemas.openxmlformats.org/officeDocument/2006/relationships/font" Target="fonts/Nunito-italic.fntdata"/><Relationship Id="rId20" Type="http://schemas.openxmlformats.org/officeDocument/2006/relationships/slide" Target="slides/slide15.xml"/><Relationship Id="rId64" Type="http://schemas.openxmlformats.org/officeDocument/2006/relationships/font" Target="fonts/MavenPro-regular.fntdata"/><Relationship Id="rId63" Type="http://schemas.openxmlformats.org/officeDocument/2006/relationships/font" Target="fonts/DidactGothic-regular.fntdata"/><Relationship Id="rId22" Type="http://schemas.openxmlformats.org/officeDocument/2006/relationships/slide" Target="slides/slide17.xml"/><Relationship Id="rId66" Type="http://schemas.openxmlformats.org/officeDocument/2006/relationships/font" Target="fonts/Righteous-regular.fntdata"/><Relationship Id="rId21" Type="http://schemas.openxmlformats.org/officeDocument/2006/relationships/slide" Target="slides/slide16.xml"/><Relationship Id="rId65" Type="http://schemas.openxmlformats.org/officeDocument/2006/relationships/font" Target="fonts/MavenPro-bold.fntdata"/><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Nunito-bold.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font" Target="fonts/Roboto-regular.fntdata"/><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font" Target="fonts/Roboto-italic.fntdata"/><Relationship Id="rId12" Type="http://schemas.openxmlformats.org/officeDocument/2006/relationships/slide" Target="slides/slide7.xml"/><Relationship Id="rId56" Type="http://schemas.openxmlformats.org/officeDocument/2006/relationships/font" Target="fonts/Roboto-bold.fntdata"/><Relationship Id="rId15" Type="http://schemas.openxmlformats.org/officeDocument/2006/relationships/slide" Target="slides/slide10.xml"/><Relationship Id="rId59" Type="http://schemas.openxmlformats.org/officeDocument/2006/relationships/font" Target="fonts/Nunito-regular.fntdata"/><Relationship Id="rId14" Type="http://schemas.openxmlformats.org/officeDocument/2006/relationships/slide" Target="slides/slide9.xml"/><Relationship Id="rId58" Type="http://schemas.openxmlformats.org/officeDocument/2006/relationships/font" Target="fonts/Roboto-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png>
</file>

<file path=ppt/media/image30.jpg>
</file>

<file path=ppt/media/image31.png>
</file>

<file path=ppt/media/image32.png>
</file>

<file path=ppt/media/image33.png>
</file>

<file path=ppt/media/image34.png>
</file>

<file path=ppt/media/image35.png>
</file>

<file path=ppt/media/image36.png>
</file>

<file path=ppt/media/image37.jpg>
</file>

<file path=ppt/media/image38.png>
</file>

<file path=ppt/media/image39.png>
</file>

<file path=ppt/media/image4.png>
</file>

<file path=ppt/media/image40.jpg>
</file>

<file path=ppt/media/image41.png>
</file>

<file path=ppt/media/image42.png>
</file>

<file path=ppt/media/image43.jp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gif>
</file>

<file path=ppt/media/image53.png>
</file>

<file path=ppt/media/image54.png>
</file>

<file path=ppt/media/image55.png>
</file>

<file path=ppt/media/image56.png>
</file>

<file path=ppt/media/image57.png>
</file>

<file path=ppt/media/image58.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fast.ai/vision.html#vision" TargetMode="External"/><Relationship Id="rId3" Type="http://schemas.openxmlformats.org/officeDocument/2006/relationships/hyperlink" Target="https://docs.fast.ai/vision.image.html#vision.image" TargetMode="External"/><Relationship Id="rId4" Type="http://schemas.openxmlformats.org/officeDocument/2006/relationships/hyperlink" Target="https://docs.fast.ai/vision.image.html#Image" TargetMode="External"/><Relationship Id="rId10" Type="http://schemas.openxmlformats.org/officeDocument/2006/relationships/hyperlink" Target="https://pandas.pydata.org/docs/reference/api/pandas.DataFrame.html#pandas.DataFrame" TargetMode="External"/><Relationship Id="rId9" Type="http://schemas.openxmlformats.org/officeDocument/2006/relationships/hyperlink" Target="https://docs.fast.ai/vision.learner.html#vision.learner" TargetMode="External"/><Relationship Id="rId5" Type="http://schemas.openxmlformats.org/officeDocument/2006/relationships/hyperlink" Target="https://docs.fast.ai/vision.transform.html#vision.transform" TargetMode="External"/><Relationship Id="rId6" Type="http://schemas.openxmlformats.org/officeDocument/2006/relationships/hyperlink" Target="https://docs.fast.ai/vision.data.html#vision.data" TargetMode="External"/><Relationship Id="rId7" Type="http://schemas.openxmlformats.org/officeDocument/2006/relationships/hyperlink" Target="https://docs.fast.ai/vision.data.html#ImageDataBunch" TargetMode="External"/><Relationship Id="rId8" Type="http://schemas.openxmlformats.org/officeDocument/2006/relationships/hyperlink" Target="https://docs.fast.ai/basic_data.html#DataBunch" TargetMode="Externa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fast.ai/vision.transform.html#get_transforms" TargetMode="Externa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77fc845fb9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77fc845fb9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left image shows our code where we iterate through our test images and predict the outcome. This allows the output to show on the right where each shoe is predicted and then the actual shoe is printed below it.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77fc845fb9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77fc845fb9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images show how an individual shoe is predicted, since we </a:t>
            </a:r>
            <a:r>
              <a:rPr lang="en"/>
              <a:t>cannot</a:t>
            </a:r>
            <a:r>
              <a:rPr lang="en"/>
              <a:t> render all the figures for each shoe, we only displayed a random eight and showed what image actually went into our prediction.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77fc845fb9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77fc845fb9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77fc845fb9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77fc845fb9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WE BROKE THE PRESENTATION UP INTO THREE PARTS WHERE IN THE FIRST PART WE LOOKED AT…</a:t>
            </a:r>
            <a:endParaRPr>
              <a:solidFill>
                <a:schemeClr val="dk1"/>
              </a:solidFill>
            </a:endParaRPr>
          </a:p>
          <a:p>
            <a:pPr indent="0" lvl="0" marL="0" rtl="0" algn="l">
              <a:spcBef>
                <a:spcPts val="0"/>
              </a:spcBef>
              <a:spcAft>
                <a:spcPts val="0"/>
              </a:spcAft>
              <a:buNone/>
            </a:pPr>
            <a:r>
              <a:rPr lang="en">
                <a:solidFill>
                  <a:schemeClr val="dk1"/>
                </a:solidFill>
              </a:rPr>
              <a:t>THEN IN OUR SECOND PHASE WE LOOKED INTO DIFFERENT TECHNOLOGIES TO IMPROVE OUR </a:t>
            </a:r>
            <a:r>
              <a:rPr lang="en">
                <a:solidFill>
                  <a:schemeClr val="dk1"/>
                </a:solidFill>
              </a:rPr>
              <a:t>ACCURACY</a:t>
            </a:r>
            <a:endParaRPr>
              <a:solidFill>
                <a:schemeClr val="dk1"/>
              </a:solidFill>
            </a:endParaRPr>
          </a:p>
          <a:p>
            <a:pPr indent="0" lvl="0" marL="0" rtl="0" algn="l">
              <a:spcBef>
                <a:spcPts val="0"/>
              </a:spcBef>
              <a:spcAft>
                <a:spcPts val="0"/>
              </a:spcAft>
              <a:buNone/>
            </a:pPr>
            <a:r>
              <a:rPr lang="en">
                <a:solidFill>
                  <a:schemeClr val="dk1"/>
                </a:solidFill>
              </a:rPr>
              <a:t>LASTLY OUR FINAL PRODUCT</a:t>
            </a:r>
            <a:r>
              <a:rPr lang="en">
                <a:solidFill>
                  <a:schemeClr val="dk1"/>
                </a:solidFill>
              </a:rPr>
              <a:t>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9" name="Shape 329"/>
        <p:cNvGrpSpPr/>
        <p:nvPr/>
      </p:nvGrpSpPr>
      <p:grpSpPr>
        <a:xfrm>
          <a:off x="0" y="0"/>
          <a:ext cx="0" cy="0"/>
          <a:chOff x="0" y="0"/>
          <a:chExt cx="0" cy="0"/>
        </a:xfrm>
      </p:grpSpPr>
      <p:sp>
        <p:nvSpPr>
          <p:cNvPr id="330" name="Google Shape;330;g77fc845fb9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77fc845fb9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Google Shape;337;g6de048e56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6de048e56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7" name="Shape 357"/>
        <p:cNvGrpSpPr/>
        <p:nvPr/>
      </p:nvGrpSpPr>
      <p:grpSpPr>
        <a:xfrm>
          <a:off x="0" y="0"/>
          <a:ext cx="0" cy="0"/>
          <a:chOff x="0" y="0"/>
          <a:chExt cx="0" cy="0"/>
        </a:xfrm>
      </p:grpSpPr>
      <p:sp>
        <p:nvSpPr>
          <p:cNvPr id="358" name="Google Shape;358;g77fc845fb9_0_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77fc845fb9_0_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7" name="Shape 367"/>
        <p:cNvGrpSpPr/>
        <p:nvPr/>
      </p:nvGrpSpPr>
      <p:grpSpPr>
        <a:xfrm>
          <a:off x="0" y="0"/>
          <a:ext cx="0" cy="0"/>
          <a:chOff x="0" y="0"/>
          <a:chExt cx="0" cy="0"/>
        </a:xfrm>
      </p:grpSpPr>
      <p:sp>
        <p:nvSpPr>
          <p:cNvPr id="368" name="Google Shape;368;g77fc845fb9_0_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77fc845fb9_0_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8" name="Shape 418"/>
        <p:cNvGrpSpPr/>
        <p:nvPr/>
      </p:nvGrpSpPr>
      <p:grpSpPr>
        <a:xfrm>
          <a:off x="0" y="0"/>
          <a:ext cx="0" cy="0"/>
          <a:chOff x="0" y="0"/>
          <a:chExt cx="0" cy="0"/>
        </a:xfrm>
      </p:grpSpPr>
      <p:sp>
        <p:nvSpPr>
          <p:cNvPr id="419" name="Google Shape;419;g77fc845fb9_0_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77fc845fb9_0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6" name="Shape 446"/>
        <p:cNvGrpSpPr/>
        <p:nvPr/>
      </p:nvGrpSpPr>
      <p:grpSpPr>
        <a:xfrm>
          <a:off x="0" y="0"/>
          <a:ext cx="0" cy="0"/>
          <a:chOff x="0" y="0"/>
          <a:chExt cx="0" cy="0"/>
        </a:xfrm>
      </p:grpSpPr>
      <p:sp>
        <p:nvSpPr>
          <p:cNvPr id="447" name="Google Shape;447;g77fc845fb9_0_5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77fc845fb9_0_5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6def2a3cab_0_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6def2a3cab_0_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9" name="Shape 469"/>
        <p:cNvGrpSpPr/>
        <p:nvPr/>
      </p:nvGrpSpPr>
      <p:grpSpPr>
        <a:xfrm>
          <a:off x="0" y="0"/>
          <a:ext cx="0" cy="0"/>
          <a:chOff x="0" y="0"/>
          <a:chExt cx="0" cy="0"/>
        </a:xfrm>
      </p:grpSpPr>
      <p:sp>
        <p:nvSpPr>
          <p:cNvPr id="470" name="Google Shape;470;g77fc845fb9_0_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77fc845fb9_0_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3" name="Shape 493"/>
        <p:cNvGrpSpPr/>
        <p:nvPr/>
      </p:nvGrpSpPr>
      <p:grpSpPr>
        <a:xfrm>
          <a:off x="0" y="0"/>
          <a:ext cx="0" cy="0"/>
          <a:chOff x="0" y="0"/>
          <a:chExt cx="0" cy="0"/>
        </a:xfrm>
      </p:grpSpPr>
      <p:sp>
        <p:nvSpPr>
          <p:cNvPr id="494" name="Google Shape;494;g77fc845fb9_0_6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77fc845fb9_0_6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6" name="Shape 516"/>
        <p:cNvGrpSpPr/>
        <p:nvPr/>
      </p:nvGrpSpPr>
      <p:grpSpPr>
        <a:xfrm>
          <a:off x="0" y="0"/>
          <a:ext cx="0" cy="0"/>
          <a:chOff x="0" y="0"/>
          <a:chExt cx="0" cy="0"/>
        </a:xfrm>
      </p:grpSpPr>
      <p:sp>
        <p:nvSpPr>
          <p:cNvPr id="517" name="Google Shape;517;g77fc845fb9_0_6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77fc845fb9_0_6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Results of mobile net (show the code of the results and show them the 55% accuracy)</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Take out some theory slides out and explain  the code during the code images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 last slide must talk about why we chose not to stick with this algorithm and why we wanted to create our last one.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3" name="Shape 523"/>
        <p:cNvGrpSpPr/>
        <p:nvPr/>
      </p:nvGrpSpPr>
      <p:grpSpPr>
        <a:xfrm>
          <a:off x="0" y="0"/>
          <a:ext cx="0" cy="0"/>
          <a:chOff x="0" y="0"/>
          <a:chExt cx="0" cy="0"/>
        </a:xfrm>
      </p:grpSpPr>
      <p:sp>
        <p:nvSpPr>
          <p:cNvPr id="524" name="Google Shape;524;g77fc845fb9_0_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77fc845fb9_0_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 Reason we started to use mobile net is because we wanted to experiment with create an algorithm used on mobile devices.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What is Mobile net?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Our first algorithm is mobilenet, the </a:t>
            </a:r>
            <a:r>
              <a:rPr lang="en">
                <a:solidFill>
                  <a:schemeClr val="dk1"/>
                </a:solidFill>
              </a:rPr>
              <a:t>reason</a:t>
            </a:r>
            <a:r>
              <a:rPr lang="en">
                <a:solidFill>
                  <a:schemeClr val="dk1"/>
                </a:solidFill>
              </a:rPr>
              <a:t> of </a:t>
            </a:r>
            <a:r>
              <a:rPr lang="en">
                <a:solidFill>
                  <a:schemeClr val="dk1"/>
                </a:solidFill>
              </a:rPr>
              <a:t>why</a:t>
            </a:r>
            <a:r>
              <a:rPr lang="en">
                <a:solidFill>
                  <a:schemeClr val="dk1"/>
                </a:solidFill>
              </a:rPr>
              <a:t> we choose this one is because </a:t>
            </a:r>
            <a:r>
              <a:rPr lang="en">
                <a:solidFill>
                  <a:schemeClr val="dk1"/>
                </a:solidFill>
              </a:rPr>
              <a:t>we wanted to experiment with create an algorithm used on mobile devices. It is…...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1" name="Shape 551"/>
        <p:cNvGrpSpPr/>
        <p:nvPr/>
      </p:nvGrpSpPr>
      <p:grpSpPr>
        <a:xfrm>
          <a:off x="0" y="0"/>
          <a:ext cx="0" cy="0"/>
          <a:chOff x="0" y="0"/>
          <a:chExt cx="0" cy="0"/>
        </a:xfrm>
      </p:grpSpPr>
      <p:sp>
        <p:nvSpPr>
          <p:cNvPr id="552" name="Google Shape;552;g77fc845fb9_0_1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77fc845fb9_0_1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8" name="Shape 578"/>
        <p:cNvGrpSpPr/>
        <p:nvPr/>
      </p:nvGrpSpPr>
      <p:grpSpPr>
        <a:xfrm>
          <a:off x="0" y="0"/>
          <a:ext cx="0" cy="0"/>
          <a:chOff x="0" y="0"/>
          <a:chExt cx="0" cy="0"/>
        </a:xfrm>
      </p:grpSpPr>
      <p:sp>
        <p:nvSpPr>
          <p:cNvPr id="579" name="Google Shape;579;g77fc845fb9_0_1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77fc845fb9_0_1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5" name="Shape 595"/>
        <p:cNvGrpSpPr/>
        <p:nvPr/>
      </p:nvGrpSpPr>
      <p:grpSpPr>
        <a:xfrm>
          <a:off x="0" y="0"/>
          <a:ext cx="0" cy="0"/>
          <a:chOff x="0" y="0"/>
          <a:chExt cx="0" cy="0"/>
        </a:xfrm>
      </p:grpSpPr>
      <p:sp>
        <p:nvSpPr>
          <p:cNvPr id="596" name="Google Shape;596;g77fc845fb9_0_1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77fc845fb9_0_1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0" name="Shape 610"/>
        <p:cNvGrpSpPr/>
        <p:nvPr/>
      </p:nvGrpSpPr>
      <p:grpSpPr>
        <a:xfrm>
          <a:off x="0" y="0"/>
          <a:ext cx="0" cy="0"/>
          <a:chOff x="0" y="0"/>
          <a:chExt cx="0" cy="0"/>
        </a:xfrm>
      </p:grpSpPr>
      <p:sp>
        <p:nvSpPr>
          <p:cNvPr id="611" name="Google Shape;611;g77fc845fb9_0_1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2" name="Google Shape;612;g77fc845fb9_0_1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It is a pretty good algorithm, it is make train time short. But the accuracy is lower too. This is the accuracy I got, It is only 54%. So we decide to looking for a new algorithm.</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5" name="Shape 625"/>
        <p:cNvGrpSpPr/>
        <p:nvPr/>
      </p:nvGrpSpPr>
      <p:grpSpPr>
        <a:xfrm>
          <a:off x="0" y="0"/>
          <a:ext cx="0" cy="0"/>
          <a:chOff x="0" y="0"/>
          <a:chExt cx="0" cy="0"/>
        </a:xfrm>
      </p:grpSpPr>
      <p:sp>
        <p:nvSpPr>
          <p:cNvPr id="626" name="Google Shape;626;g77fc845fb9_0_12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77fc845fb9_0_12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 residual Net is the new architecture that we use. The residual Net is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2" name="Shape 642"/>
        <p:cNvGrpSpPr/>
        <p:nvPr/>
      </p:nvGrpSpPr>
      <p:grpSpPr>
        <a:xfrm>
          <a:off x="0" y="0"/>
          <a:ext cx="0" cy="0"/>
          <a:chOff x="0" y="0"/>
          <a:chExt cx="0" cy="0"/>
        </a:xfrm>
      </p:grpSpPr>
      <p:sp>
        <p:nvSpPr>
          <p:cNvPr id="643" name="Google Shape;643;g77fc845fb9_0_1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4" name="Google Shape;644;g77fc845fb9_0_1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Why we want the residual block? Because we want more layer in our model and we want our model have more feature. But the truth is that if we just plain nets, the accuracy will not go higher, instead, the error rate goes higher. Because the convolution may lose some feature. So what should we do? We use the Residual Block.</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77fc845fb9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77fc845fb9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needed to </a:t>
            </a:r>
            <a:r>
              <a:rPr lang="en"/>
              <a:t>decide</a:t>
            </a:r>
            <a:r>
              <a:rPr lang="en"/>
              <a:t> what companies to have our algorithm choose and predict from. So..</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7" name="Shape 657"/>
        <p:cNvGrpSpPr/>
        <p:nvPr/>
      </p:nvGrpSpPr>
      <p:grpSpPr>
        <a:xfrm>
          <a:off x="0" y="0"/>
          <a:ext cx="0" cy="0"/>
          <a:chOff x="0" y="0"/>
          <a:chExt cx="0" cy="0"/>
        </a:xfrm>
      </p:grpSpPr>
      <p:sp>
        <p:nvSpPr>
          <p:cNvPr id="658" name="Google Shape;658;g77fc845fb9_0_1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77fc845fb9_0_1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 residual block is put two or three convolution layer together. Then we add those feature from the beginning of the block to the end of the block. Therefore the convolution will not make any loss.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2" name="Shape 672"/>
        <p:cNvGrpSpPr/>
        <p:nvPr/>
      </p:nvGrpSpPr>
      <p:grpSpPr>
        <a:xfrm>
          <a:off x="0" y="0"/>
          <a:ext cx="0" cy="0"/>
          <a:chOff x="0" y="0"/>
          <a:chExt cx="0" cy="0"/>
        </a:xfrm>
      </p:grpSpPr>
      <p:sp>
        <p:nvSpPr>
          <p:cNvPr id="673" name="Google Shape;673;g77fc845fb9_0_6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 name="Google Shape;674;g77fc845fb9_0_6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Results of mobile net (show the code of the results and show them the 55% accuracy)</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Take out some theory slides out and explain  the code during the code images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 last slide must talk about why we chose not to stick with this algorithm and why we wanted to create our last one.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9" name="Shape 679"/>
        <p:cNvGrpSpPr/>
        <p:nvPr/>
      </p:nvGrpSpPr>
      <p:grpSpPr>
        <a:xfrm>
          <a:off x="0" y="0"/>
          <a:ext cx="0" cy="0"/>
          <a:chOff x="0" y="0"/>
          <a:chExt cx="0" cy="0"/>
        </a:xfrm>
      </p:grpSpPr>
      <p:sp>
        <p:nvSpPr>
          <p:cNvPr id="680" name="Google Shape;680;g77fc845fb9_0_10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1" name="Google Shape;681;g77fc845fb9_0_10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7" name="Shape 707"/>
        <p:cNvGrpSpPr/>
        <p:nvPr/>
      </p:nvGrpSpPr>
      <p:grpSpPr>
        <a:xfrm>
          <a:off x="0" y="0"/>
          <a:ext cx="0" cy="0"/>
          <a:chOff x="0" y="0"/>
          <a:chExt cx="0" cy="0"/>
        </a:xfrm>
      </p:grpSpPr>
      <p:sp>
        <p:nvSpPr>
          <p:cNvPr id="708" name="Google Shape;708;g77fc845fb9_0_6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9" name="Google Shape;709;g77fc845fb9_0_6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Results of mobile net (show the code of the results and show them the 55% accuracy)</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Take out some theory slides out and explain  the code during the code images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 last slide must talk about why we chose not to stick with this algorithm and why we wanted to create our last one.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4" name="Shape 714"/>
        <p:cNvGrpSpPr/>
        <p:nvPr/>
      </p:nvGrpSpPr>
      <p:grpSpPr>
        <a:xfrm>
          <a:off x="0" y="0"/>
          <a:ext cx="0" cy="0"/>
          <a:chOff x="0" y="0"/>
          <a:chExt cx="0" cy="0"/>
        </a:xfrm>
      </p:grpSpPr>
      <p:sp>
        <p:nvSpPr>
          <p:cNvPr id="715" name="Google Shape;715;g77fc845fb9_0_7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 name="Google Shape;716;g77fc845fb9_0_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During the last two meetings our group noticed the challenges with separating our data into individual sneakers. Since we started off with 4 companies and 3 shoes respecitly for each, our data was not only marginalized 12 times but our model had less training data for each. After meeting with the team, we decided to not only make our model use sneaker companies but also take out the Jordan brand because the test images were inconsistent and had too many variations to have the model accurate. This pivot not only allowed us to be more consistent with our data but allowed us to use more of our extreme photos of certain company shoes since our data was being combined.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6" name="Shape 736"/>
        <p:cNvGrpSpPr/>
        <p:nvPr/>
      </p:nvGrpSpPr>
      <p:grpSpPr>
        <a:xfrm>
          <a:off x="0" y="0"/>
          <a:ext cx="0" cy="0"/>
          <a:chOff x="0" y="0"/>
          <a:chExt cx="0" cy="0"/>
        </a:xfrm>
      </p:grpSpPr>
      <p:sp>
        <p:nvSpPr>
          <p:cNvPr id="737" name="Google Shape;737;g77fc845fb9_0_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8" name="Google Shape;738;g77fc845fb9_0_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Technologies used, I.E. (How we mounted our data)</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And Libraries used</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9" name="Shape 759"/>
        <p:cNvGrpSpPr/>
        <p:nvPr/>
      </p:nvGrpSpPr>
      <p:grpSpPr>
        <a:xfrm>
          <a:off x="0" y="0"/>
          <a:ext cx="0" cy="0"/>
          <a:chOff x="0" y="0"/>
          <a:chExt cx="0" cy="0"/>
        </a:xfrm>
      </p:grpSpPr>
      <p:sp>
        <p:nvSpPr>
          <p:cNvPr id="760" name="Google Shape;760;g77fc845fb9_0_7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 name="Google Shape;761;g77fc845fb9_0_7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Fastai</a:t>
            </a:r>
            <a:endParaRPr sz="1200">
              <a:solidFill>
                <a:schemeClr val="dk1"/>
              </a:solidFill>
              <a:latin typeface="Times New Roman"/>
              <a:ea typeface="Times New Roman"/>
              <a:cs typeface="Times New Roman"/>
              <a:sym typeface="Times New Roman"/>
            </a:endParaRPr>
          </a:p>
          <a:p>
            <a:pPr indent="45720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The </a:t>
            </a:r>
            <a:r>
              <a:rPr lang="en" sz="1200">
                <a:solidFill>
                  <a:schemeClr val="dk1"/>
                </a:solidFill>
                <a:uFill>
                  <a:noFill/>
                </a:uFill>
                <a:latin typeface="Times New Roman"/>
                <a:ea typeface="Times New Roman"/>
                <a:cs typeface="Times New Roman"/>
                <a:sym typeface="Times New Roman"/>
                <a:hlinkClick r:id="rId2"/>
              </a:rPr>
              <a:t>vision</a:t>
            </a:r>
            <a:r>
              <a:rPr lang="en" sz="1200">
                <a:solidFill>
                  <a:schemeClr val="dk1"/>
                </a:solidFill>
                <a:latin typeface="Times New Roman"/>
                <a:ea typeface="Times New Roman"/>
                <a:cs typeface="Times New Roman"/>
                <a:sym typeface="Times New Roman"/>
              </a:rPr>
              <a:t> module of the fastai library contains all the necessary functions to define a Dataset and train a model for computer vision tasks. It contains four different submodules to reach that goal: </a:t>
            </a:r>
            <a:r>
              <a:rPr lang="en" sz="1200">
                <a:solidFill>
                  <a:schemeClr val="dk1"/>
                </a:solidFill>
                <a:uFill>
                  <a:noFill/>
                </a:uFill>
                <a:latin typeface="Times New Roman"/>
                <a:ea typeface="Times New Roman"/>
                <a:cs typeface="Times New Roman"/>
                <a:sym typeface="Times New Roman"/>
                <a:hlinkClick r:id="rId3"/>
              </a:rPr>
              <a:t>vision.image</a:t>
            </a:r>
            <a:r>
              <a:rPr lang="en" sz="1200">
                <a:solidFill>
                  <a:schemeClr val="dk1"/>
                </a:solidFill>
                <a:latin typeface="Times New Roman"/>
                <a:ea typeface="Times New Roman"/>
                <a:cs typeface="Times New Roman"/>
                <a:sym typeface="Times New Roman"/>
              </a:rPr>
              <a:t> contains the basic definition of an </a:t>
            </a:r>
            <a:r>
              <a:rPr lang="en" sz="1200">
                <a:solidFill>
                  <a:schemeClr val="dk1"/>
                </a:solidFill>
                <a:uFill>
                  <a:noFill/>
                </a:uFill>
                <a:latin typeface="Times New Roman"/>
                <a:ea typeface="Times New Roman"/>
                <a:cs typeface="Times New Roman"/>
                <a:sym typeface="Times New Roman"/>
                <a:hlinkClick r:id="rId4"/>
              </a:rPr>
              <a:t>Image</a:t>
            </a:r>
            <a:r>
              <a:rPr lang="en" sz="1200">
                <a:solidFill>
                  <a:schemeClr val="dk1"/>
                </a:solidFill>
                <a:latin typeface="Times New Roman"/>
                <a:ea typeface="Times New Roman"/>
                <a:cs typeface="Times New Roman"/>
                <a:sym typeface="Times New Roman"/>
              </a:rPr>
              <a:t> object and all the functions that are used behind the scenes to apply transformations to such an object. </a:t>
            </a:r>
            <a:r>
              <a:rPr lang="en" sz="1200">
                <a:solidFill>
                  <a:schemeClr val="dk1"/>
                </a:solidFill>
                <a:uFill>
                  <a:noFill/>
                </a:uFill>
                <a:latin typeface="Times New Roman"/>
                <a:ea typeface="Times New Roman"/>
                <a:cs typeface="Times New Roman"/>
                <a:sym typeface="Times New Roman"/>
                <a:hlinkClick r:id="rId5"/>
              </a:rPr>
              <a:t>vision.transform</a:t>
            </a:r>
            <a:r>
              <a:rPr lang="en" sz="1200">
                <a:solidFill>
                  <a:schemeClr val="dk1"/>
                </a:solidFill>
                <a:latin typeface="Times New Roman"/>
                <a:ea typeface="Times New Roman"/>
                <a:cs typeface="Times New Roman"/>
                <a:sym typeface="Times New Roman"/>
              </a:rPr>
              <a:t> contains all the transforms we can use for data augmentation. </a:t>
            </a:r>
            <a:r>
              <a:rPr lang="en" sz="1200">
                <a:solidFill>
                  <a:schemeClr val="dk1"/>
                </a:solidFill>
                <a:uFill>
                  <a:noFill/>
                </a:uFill>
                <a:latin typeface="Times New Roman"/>
                <a:ea typeface="Times New Roman"/>
                <a:cs typeface="Times New Roman"/>
                <a:sym typeface="Times New Roman"/>
                <a:hlinkClick r:id="rId6"/>
              </a:rPr>
              <a:t>vision.data</a:t>
            </a:r>
            <a:r>
              <a:rPr lang="en" sz="1200">
                <a:solidFill>
                  <a:schemeClr val="dk1"/>
                </a:solidFill>
                <a:latin typeface="Times New Roman"/>
                <a:ea typeface="Times New Roman"/>
                <a:cs typeface="Times New Roman"/>
                <a:sym typeface="Times New Roman"/>
              </a:rPr>
              <a:t> contains the definition of </a:t>
            </a:r>
            <a:r>
              <a:rPr lang="en" sz="1200">
                <a:solidFill>
                  <a:schemeClr val="dk1"/>
                </a:solidFill>
                <a:uFill>
                  <a:noFill/>
                </a:uFill>
                <a:latin typeface="Times New Roman"/>
                <a:ea typeface="Times New Roman"/>
                <a:cs typeface="Times New Roman"/>
                <a:sym typeface="Times New Roman"/>
                <a:hlinkClick r:id="rId7"/>
              </a:rPr>
              <a:t>ImageDataBunch</a:t>
            </a:r>
            <a:r>
              <a:rPr lang="en" sz="1200">
                <a:solidFill>
                  <a:schemeClr val="dk1"/>
                </a:solidFill>
                <a:latin typeface="Times New Roman"/>
                <a:ea typeface="Times New Roman"/>
                <a:cs typeface="Times New Roman"/>
                <a:sym typeface="Times New Roman"/>
              </a:rPr>
              <a:t> as well as the utility function to easily build a </a:t>
            </a:r>
            <a:r>
              <a:rPr lang="en" sz="1200">
                <a:solidFill>
                  <a:schemeClr val="dk1"/>
                </a:solidFill>
                <a:uFill>
                  <a:noFill/>
                </a:uFill>
                <a:latin typeface="Times New Roman"/>
                <a:ea typeface="Times New Roman"/>
                <a:cs typeface="Times New Roman"/>
                <a:sym typeface="Times New Roman"/>
                <a:hlinkClick r:id="rId8"/>
              </a:rPr>
              <a:t>DataBunch</a:t>
            </a:r>
            <a:r>
              <a:rPr lang="en" sz="1200">
                <a:solidFill>
                  <a:schemeClr val="dk1"/>
                </a:solidFill>
                <a:latin typeface="Times New Roman"/>
                <a:ea typeface="Times New Roman"/>
                <a:cs typeface="Times New Roman"/>
                <a:sym typeface="Times New Roman"/>
              </a:rPr>
              <a:t> for Computer Vision problems. </a:t>
            </a:r>
            <a:r>
              <a:rPr lang="en" sz="1200">
                <a:solidFill>
                  <a:schemeClr val="dk1"/>
                </a:solidFill>
                <a:uFill>
                  <a:noFill/>
                </a:uFill>
                <a:latin typeface="Times New Roman"/>
                <a:ea typeface="Times New Roman"/>
                <a:cs typeface="Times New Roman"/>
                <a:sym typeface="Times New Roman"/>
                <a:hlinkClick r:id="rId9"/>
              </a:rPr>
              <a:t>vision.learner</a:t>
            </a:r>
            <a:r>
              <a:rPr lang="en" sz="1200">
                <a:solidFill>
                  <a:schemeClr val="dk1"/>
                </a:solidFill>
                <a:latin typeface="Times New Roman"/>
                <a:ea typeface="Times New Roman"/>
                <a:cs typeface="Times New Roman"/>
                <a:sym typeface="Times New Roman"/>
              </a:rPr>
              <a:t> lets you build and fine-tune models with a pretrained CNN backbone or train a randomly initialized model from scratch. Each of the four module links above includes a quick overview and examples of the functionality of that module, as well as complete API documentation. Below, we'll provide a walk-thru of end to end computer vision model training with the most commonly used functionality.</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80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Matplotlib</a:t>
            </a:r>
            <a:endParaRPr sz="1200">
              <a:solidFill>
                <a:schemeClr val="dk1"/>
              </a:solidFill>
              <a:latin typeface="Times New Roman"/>
              <a:ea typeface="Times New Roman"/>
              <a:cs typeface="Times New Roman"/>
              <a:sym typeface="Times New Roman"/>
            </a:endParaRPr>
          </a:p>
          <a:p>
            <a:pPr indent="45720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IPython has a set of predefined ‘magic functions’ that you can call with a command line style syntax. There are two kinds of magics, line-oriented and cell-oriented. Line magics are prefixed with the % character and work much like OS command-line calls: they get as an argument the rest of the line, where arguments are passed without parentheses or quotes. Lines magics can return results and can be used in the right hand side of an assignment. Cell magics are prefixed with a double %%, and they are functions that get as an argument not only the rest of the line, but also the lines below it in a separate argument. With this backend, the output of plotting commands is displayed inline within frontends like the Jupyter notebook, directly below the code cell that produced it. The resulting plots will then also be stored in the notebook document.</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Pandas</a:t>
            </a:r>
            <a:endParaRPr sz="1200">
              <a:solidFill>
                <a:schemeClr val="dk1"/>
              </a:solidFill>
              <a:latin typeface="Times New Roman"/>
              <a:ea typeface="Times New Roman"/>
              <a:cs typeface="Times New Roman"/>
              <a:sym typeface="Times New Roman"/>
            </a:endParaRPr>
          </a:p>
          <a:p>
            <a:pPr indent="45720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When working with tabular data, such as data stored in spreadsheets or databases, Pandas is the right tool for you. Pandas will help you to explore, clean and process your data. In Pandas, a data table is called a </a:t>
            </a:r>
            <a:r>
              <a:rPr b="1" lang="en" sz="1200">
                <a:solidFill>
                  <a:schemeClr val="dk1"/>
                </a:solidFill>
                <a:uFill>
                  <a:noFill/>
                </a:uFill>
                <a:latin typeface="Times New Roman"/>
                <a:ea typeface="Times New Roman"/>
                <a:cs typeface="Times New Roman"/>
                <a:sym typeface="Times New Roman"/>
                <a:hlinkClick r:id="rId10"/>
              </a:rPr>
              <a:t>DataFrame</a:t>
            </a:r>
            <a:r>
              <a:rPr lang="en" sz="1200">
                <a:solidFill>
                  <a:schemeClr val="dk1"/>
                </a:solidFill>
                <a:latin typeface="Times New Roman"/>
                <a:ea typeface="Times New Roman"/>
                <a:cs typeface="Times New Roman"/>
                <a:sym typeface="Times New Roman"/>
              </a:rPr>
              <a:t>.</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NumPy</a:t>
            </a:r>
            <a:endParaRPr sz="1200">
              <a:solidFill>
                <a:schemeClr val="dk1"/>
              </a:solidFill>
              <a:latin typeface="Times New Roman"/>
              <a:ea typeface="Times New Roman"/>
              <a:cs typeface="Times New Roman"/>
              <a:sym typeface="Times New Roman"/>
            </a:endParaRPr>
          </a:p>
          <a:p>
            <a:pPr indent="45720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NumPy is the fundamental package for scientific computing with Python. It contains among other things: a powerful N-dimensional array object, sophisticated (broadcasting) functions, tools for integrating C/C++ and Fortran code, useful linear algebra, Fourier transform, and random number capabilities. Besides its obvious scientific uses, NumPy can also be used as an efficient multi-dimensional container of generic data. Arbitrary data-types can be defined. This allows NumPy to seamlessly and speedily integrate with a wide variety of databases.</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70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Inline </a:t>
            </a:r>
            <a:endParaRPr sz="1200">
              <a:solidFill>
                <a:schemeClr val="dk1"/>
              </a:solidFill>
              <a:latin typeface="Times New Roman"/>
              <a:ea typeface="Times New Roman"/>
              <a:cs typeface="Times New Roman"/>
              <a:sym typeface="Times New Roman"/>
            </a:endParaRPr>
          </a:p>
          <a:p>
            <a:pPr indent="45720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For inline plotting, commands in cells below the cell that outputs a plot will not affect the plot. For example, changing the color map is not possible from cells below the cell that creates a plot. However, for other backends, such as Qt5, that open a separate window, cells below those that create the plot will change the plot - it is a live object in memory.</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2" name="Shape 792"/>
        <p:cNvGrpSpPr/>
        <p:nvPr/>
      </p:nvGrpSpPr>
      <p:grpSpPr>
        <a:xfrm>
          <a:off x="0" y="0"/>
          <a:ext cx="0" cy="0"/>
          <a:chOff x="0" y="0"/>
          <a:chExt cx="0" cy="0"/>
        </a:xfrm>
      </p:grpSpPr>
      <p:sp>
        <p:nvSpPr>
          <p:cNvPr id="793" name="Google Shape;793;g77fc845fb9_0_8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4" name="Google Shape;794;g77fc845fb9_0_8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How the data was used in the application?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test data is around 16 % of the whole data set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While the train is the remaining 84%</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6" name="Shape 826"/>
        <p:cNvGrpSpPr/>
        <p:nvPr/>
      </p:nvGrpSpPr>
      <p:grpSpPr>
        <a:xfrm>
          <a:off x="0" y="0"/>
          <a:ext cx="0" cy="0"/>
          <a:chOff x="0" y="0"/>
          <a:chExt cx="0" cy="0"/>
        </a:xfrm>
      </p:grpSpPr>
      <p:sp>
        <p:nvSpPr>
          <p:cNvPr id="827" name="Google Shape;827;g77fc845fb9_0_8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8" name="Google Shape;828;g77fc845fb9_0_8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How was the training done, How many epoch and why?</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reason we fit one cycle for training our data is to see how the validation loss lowers and how the training loss rate drops.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sz="1000">
                <a:solidFill>
                  <a:srgbClr val="1D1F5B"/>
                </a:solidFill>
                <a:highlight>
                  <a:srgbClr val="F3F3F3"/>
                </a:highlight>
                <a:latin typeface="Courier New"/>
                <a:ea typeface="Courier New"/>
                <a:cs typeface="Courier New"/>
                <a:sym typeface="Courier New"/>
              </a:rPr>
              <a:t>num_workers</a:t>
            </a:r>
            <a:r>
              <a:rPr lang="en" sz="1150">
                <a:solidFill>
                  <a:srgbClr val="333333"/>
                </a:solidFill>
                <a:highlight>
                  <a:schemeClr val="lt1"/>
                </a:highlight>
              </a:rPr>
              <a:t> is the number of CPUs to use, </a:t>
            </a:r>
            <a:r>
              <a:rPr lang="en" sz="1000">
                <a:solidFill>
                  <a:srgbClr val="1D1F5B"/>
                </a:solidFill>
                <a:highlight>
                  <a:srgbClr val="F3F3F3"/>
                </a:highlight>
                <a:latin typeface="Courier New"/>
                <a:ea typeface="Courier New"/>
                <a:cs typeface="Courier New"/>
                <a:sym typeface="Courier New"/>
              </a:rPr>
              <a:t>tfms</a:t>
            </a:r>
            <a:r>
              <a:rPr lang="en" sz="1150">
                <a:solidFill>
                  <a:srgbClr val="333333"/>
                </a:solidFill>
                <a:highlight>
                  <a:schemeClr val="lt1"/>
                </a:highlight>
              </a:rPr>
              <a:t>, </a:t>
            </a:r>
            <a:r>
              <a:rPr lang="en" sz="1000">
                <a:solidFill>
                  <a:srgbClr val="1D1F5B"/>
                </a:solidFill>
                <a:highlight>
                  <a:srgbClr val="F3F3F3"/>
                </a:highlight>
                <a:latin typeface="Courier New"/>
                <a:ea typeface="Courier New"/>
                <a:cs typeface="Courier New"/>
                <a:sym typeface="Courier New"/>
              </a:rPr>
              <a:t>device</a:t>
            </a:r>
            <a:r>
              <a:rPr lang="en" sz="1150">
                <a:solidFill>
                  <a:srgbClr val="333333"/>
                </a:solidFill>
                <a:highlight>
                  <a:schemeClr val="lt1"/>
                </a:highlight>
              </a:rPr>
              <a:t> and </a:t>
            </a:r>
            <a:r>
              <a:rPr lang="en" sz="1000">
                <a:solidFill>
                  <a:srgbClr val="1D1F5B"/>
                </a:solidFill>
                <a:highlight>
                  <a:srgbClr val="F3F3F3"/>
                </a:highlight>
                <a:latin typeface="Courier New"/>
                <a:ea typeface="Courier New"/>
                <a:cs typeface="Courier New"/>
                <a:sym typeface="Courier New"/>
              </a:rPr>
              <a:t>collate_fn</a:t>
            </a:r>
            <a:r>
              <a:rPr lang="en" sz="1150">
                <a:solidFill>
                  <a:srgbClr val="333333"/>
                </a:solidFill>
                <a:highlight>
                  <a:schemeClr val="lt1"/>
                </a:highlight>
              </a:rPr>
              <a:t> are passed to the init method.</a:t>
            </a:r>
            <a:endParaRPr sz="1150">
              <a:solidFill>
                <a:srgbClr val="333333"/>
              </a:solidFill>
              <a:highlight>
                <a:schemeClr val="lt1"/>
              </a:highlight>
            </a:endParaRPr>
          </a:p>
          <a:p>
            <a:pPr indent="0" lvl="0" marL="0" rtl="0" algn="l">
              <a:spcBef>
                <a:spcPts val="0"/>
              </a:spcBef>
              <a:spcAft>
                <a:spcPts val="0"/>
              </a:spcAft>
              <a:buClr>
                <a:schemeClr val="dk1"/>
              </a:buClr>
              <a:buSzPts val="1100"/>
              <a:buFont typeface="Arial"/>
              <a:buNone/>
            </a:pPr>
            <a:r>
              <a:t/>
            </a:r>
            <a:endParaRPr sz="1150">
              <a:solidFill>
                <a:srgbClr val="333333"/>
              </a:solidFill>
              <a:highlight>
                <a:schemeClr val="lt1"/>
              </a:highlight>
            </a:endParaRPr>
          </a:p>
          <a:p>
            <a:pPr indent="0" lvl="0" marL="0" rtl="0" algn="l">
              <a:spcBef>
                <a:spcPts val="0"/>
              </a:spcBef>
              <a:spcAft>
                <a:spcPts val="0"/>
              </a:spcAft>
              <a:buClr>
                <a:schemeClr val="dk1"/>
              </a:buClr>
              <a:buSzPts val="1100"/>
              <a:buFont typeface="Arial"/>
              <a:buNone/>
            </a:pPr>
            <a:r>
              <a:rPr lang="en" sz="1150">
                <a:solidFill>
                  <a:srgbClr val="333333"/>
                </a:solidFill>
                <a:highlight>
                  <a:schemeClr val="lt1"/>
                </a:highlight>
              </a:rPr>
              <a:t>Valid pct  show a 20% cross validation</a:t>
            </a:r>
            <a:endParaRPr sz="1150">
              <a:solidFill>
                <a:srgbClr val="333333"/>
              </a:solidFill>
              <a:highlight>
                <a:schemeClr val="lt1"/>
              </a:highlight>
            </a:endParaRPr>
          </a:p>
          <a:p>
            <a:pPr indent="0" lvl="0" marL="0" rtl="0" algn="l">
              <a:spcBef>
                <a:spcPts val="0"/>
              </a:spcBef>
              <a:spcAft>
                <a:spcPts val="0"/>
              </a:spcAft>
              <a:buClr>
                <a:schemeClr val="dk1"/>
              </a:buClr>
              <a:buSzPts val="1100"/>
              <a:buFont typeface="Arial"/>
              <a:buNone/>
            </a:pPr>
            <a:r>
              <a:t/>
            </a:r>
            <a:endParaRPr sz="1150">
              <a:solidFill>
                <a:srgbClr val="333333"/>
              </a:solidFill>
              <a:highlight>
                <a:schemeClr val="lt1"/>
              </a:highlight>
            </a:endParaRPr>
          </a:p>
          <a:p>
            <a:pPr indent="0" lvl="0" marL="0" rtl="0" algn="l">
              <a:spcBef>
                <a:spcPts val="0"/>
              </a:spcBef>
              <a:spcAft>
                <a:spcPts val="0"/>
              </a:spcAft>
              <a:buClr>
                <a:schemeClr val="dk1"/>
              </a:buClr>
              <a:buSzPts val="1100"/>
              <a:buFont typeface="Arial"/>
              <a:buNone/>
            </a:pPr>
            <a:r>
              <a:t/>
            </a:r>
            <a:endParaRPr sz="1150">
              <a:solidFill>
                <a:srgbClr val="333333"/>
              </a:solidFill>
              <a:highlight>
                <a:schemeClr val="lt1"/>
              </a:highlight>
            </a:endParaRPr>
          </a:p>
          <a:p>
            <a:pPr indent="0" lvl="0" marL="0" rtl="0" algn="l">
              <a:spcBef>
                <a:spcPts val="0"/>
              </a:spcBef>
              <a:spcAft>
                <a:spcPts val="0"/>
              </a:spcAft>
              <a:buClr>
                <a:schemeClr val="dk1"/>
              </a:buClr>
              <a:buSzPts val="1100"/>
              <a:buFont typeface="Arial"/>
              <a:buNone/>
            </a:pPr>
            <a:r>
              <a:rPr lang="en" sz="1000">
                <a:solidFill>
                  <a:srgbClr val="0082C2"/>
                </a:solidFill>
                <a:highlight>
                  <a:srgbClr val="F3F3F3"/>
                </a:highlight>
                <a:uFill>
                  <a:noFill/>
                </a:uFill>
                <a:latin typeface="Courier New"/>
                <a:ea typeface="Courier New"/>
                <a:cs typeface="Courier New"/>
                <a:sym typeface="Courier New"/>
                <a:hlinkClick r:id="rId2"/>
              </a:rPr>
              <a:t>get_transforms</a:t>
            </a:r>
            <a:r>
              <a:rPr lang="en" sz="1150">
                <a:solidFill>
                  <a:srgbClr val="333333"/>
                </a:solidFill>
                <a:highlight>
                  <a:schemeClr val="lt1"/>
                </a:highlight>
              </a:rPr>
              <a:t> returns a tuple of two lists of transforms: one for the training set and one for the validation set</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2" name="Shape 842"/>
        <p:cNvGrpSpPr/>
        <p:nvPr/>
      </p:nvGrpSpPr>
      <p:grpSpPr>
        <a:xfrm>
          <a:off x="0" y="0"/>
          <a:ext cx="0" cy="0"/>
          <a:chOff x="0" y="0"/>
          <a:chExt cx="0" cy="0"/>
        </a:xfrm>
      </p:grpSpPr>
      <p:sp>
        <p:nvSpPr>
          <p:cNvPr id="843" name="Google Shape;843;g77fc845fb9_0_8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4" name="Google Shape;844;g77fc845fb9_0_8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222222"/>
                </a:solidFill>
                <a:highlight>
                  <a:srgbClr val="FFFFFF"/>
                </a:highlight>
                <a:latin typeface="Roboto"/>
                <a:ea typeface="Roboto"/>
                <a:cs typeface="Roboto"/>
                <a:sym typeface="Roboto"/>
              </a:rPr>
              <a:t>wHAT IS VALIDATION LOSS? It is the sum of errors made for each example in training or </a:t>
            </a:r>
            <a:r>
              <a:rPr b="1" lang="en" sz="1200">
                <a:solidFill>
                  <a:srgbClr val="222222"/>
                </a:solidFill>
                <a:highlight>
                  <a:srgbClr val="FFFFFF"/>
                </a:highlight>
                <a:latin typeface="Roboto"/>
                <a:ea typeface="Roboto"/>
                <a:cs typeface="Roboto"/>
                <a:sym typeface="Roboto"/>
              </a:rPr>
              <a:t>validation</a:t>
            </a:r>
            <a:r>
              <a:rPr lang="en" sz="1200">
                <a:solidFill>
                  <a:srgbClr val="222222"/>
                </a:solidFill>
                <a:highlight>
                  <a:srgbClr val="FFFFFF"/>
                </a:highlight>
                <a:latin typeface="Roboto"/>
                <a:ea typeface="Roboto"/>
                <a:cs typeface="Roboto"/>
                <a:sym typeface="Roboto"/>
              </a:rPr>
              <a:t> sets. </a:t>
            </a:r>
            <a:r>
              <a:rPr b="1" lang="en" sz="1200">
                <a:solidFill>
                  <a:srgbClr val="222222"/>
                </a:solidFill>
                <a:highlight>
                  <a:srgbClr val="FFFFFF"/>
                </a:highlight>
                <a:latin typeface="Roboto"/>
                <a:ea typeface="Roboto"/>
                <a:cs typeface="Roboto"/>
                <a:sym typeface="Roboto"/>
              </a:rPr>
              <a:t>Loss</a:t>
            </a:r>
            <a:r>
              <a:rPr lang="en" sz="1200">
                <a:solidFill>
                  <a:srgbClr val="222222"/>
                </a:solidFill>
                <a:highlight>
                  <a:srgbClr val="FFFFFF"/>
                </a:highlight>
                <a:latin typeface="Roboto"/>
                <a:ea typeface="Roboto"/>
                <a:cs typeface="Roboto"/>
                <a:sym typeface="Roboto"/>
              </a:rPr>
              <a:t> value implies how poorly or well a model behaves after each iteration of optimization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6dbe7f409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6dbe7f409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8" name="Shape 858"/>
        <p:cNvGrpSpPr/>
        <p:nvPr/>
      </p:nvGrpSpPr>
      <p:grpSpPr>
        <a:xfrm>
          <a:off x="0" y="0"/>
          <a:ext cx="0" cy="0"/>
          <a:chOff x="0" y="0"/>
          <a:chExt cx="0" cy="0"/>
        </a:xfrm>
      </p:grpSpPr>
      <p:sp>
        <p:nvSpPr>
          <p:cNvPr id="859" name="Google Shape;859;g77fc845fb9_0_9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0" name="Google Shape;860;g77fc845fb9_0_9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Explain what is happening in the graphs.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sz="1150">
                <a:solidFill>
                  <a:srgbClr val="333333"/>
                </a:solidFill>
                <a:highlight>
                  <a:schemeClr val="lt1"/>
                </a:highlight>
              </a:rPr>
              <a:t>If you pass </a:t>
            </a:r>
            <a:r>
              <a:rPr lang="en" sz="1000">
                <a:solidFill>
                  <a:srgbClr val="1D1F5B"/>
                </a:solidFill>
                <a:highlight>
                  <a:srgbClr val="F3F3F3"/>
                </a:highlight>
                <a:latin typeface="Courier New"/>
                <a:ea typeface="Courier New"/>
                <a:cs typeface="Courier New"/>
                <a:sym typeface="Courier New"/>
              </a:rPr>
              <a:t>suggestion=True</a:t>
            </a:r>
            <a:r>
              <a:rPr lang="en" sz="1150">
                <a:solidFill>
                  <a:srgbClr val="333333"/>
                </a:solidFill>
                <a:highlight>
                  <a:schemeClr val="lt1"/>
                </a:highlight>
              </a:rPr>
              <a:t> in </a:t>
            </a:r>
            <a:r>
              <a:rPr lang="en" sz="1000">
                <a:solidFill>
                  <a:srgbClr val="1D1F5B"/>
                </a:solidFill>
                <a:highlight>
                  <a:srgbClr val="F3F3F3"/>
                </a:highlight>
                <a:latin typeface="Courier New"/>
                <a:ea typeface="Courier New"/>
                <a:cs typeface="Courier New"/>
                <a:sym typeface="Courier New"/>
              </a:rPr>
              <a:t>learn.recorder.plot</a:t>
            </a:r>
            <a:r>
              <a:rPr lang="en" sz="1150">
                <a:solidFill>
                  <a:srgbClr val="333333"/>
                </a:solidFill>
                <a:highlight>
                  <a:schemeClr val="lt1"/>
                </a:highlight>
              </a:rPr>
              <a:t>, you will see the point where the gradient is the steepest with a red dot on the graph. We can use that point as a first guess for an LR.</a:t>
            </a:r>
            <a:endParaRPr sz="1150">
              <a:solidFill>
                <a:srgbClr val="333333"/>
              </a:solidFill>
              <a:highlight>
                <a:schemeClr val="lt1"/>
              </a:highlight>
            </a:endParaRPr>
          </a:p>
          <a:p>
            <a:pPr indent="0" lvl="0" marL="0" rtl="0" algn="l">
              <a:spcBef>
                <a:spcPts val="0"/>
              </a:spcBef>
              <a:spcAft>
                <a:spcPts val="0"/>
              </a:spcAft>
              <a:buClr>
                <a:schemeClr val="dk1"/>
              </a:buClr>
              <a:buSzPts val="1100"/>
              <a:buFont typeface="Arial"/>
              <a:buNone/>
            </a:pPr>
            <a:r>
              <a:t/>
            </a:r>
            <a:endParaRPr sz="1150">
              <a:solidFill>
                <a:srgbClr val="333333"/>
              </a:solidFill>
              <a:highlight>
                <a:schemeClr val="lt1"/>
              </a:highlight>
            </a:endParaRPr>
          </a:p>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3" name="Shape 873"/>
        <p:cNvGrpSpPr/>
        <p:nvPr/>
      </p:nvGrpSpPr>
      <p:grpSpPr>
        <a:xfrm>
          <a:off x="0" y="0"/>
          <a:ext cx="0" cy="0"/>
          <a:chOff x="0" y="0"/>
          <a:chExt cx="0" cy="0"/>
        </a:xfrm>
      </p:grpSpPr>
      <p:sp>
        <p:nvSpPr>
          <p:cNvPr id="874" name="Google Shape;874;g77fc845fb9_0_9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5" name="Google Shape;875;g77fc845fb9_0_9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Explain what is happening in the graphs.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sz="1150">
                <a:solidFill>
                  <a:srgbClr val="333333"/>
                </a:solidFill>
                <a:highlight>
                  <a:schemeClr val="lt1"/>
                </a:highlight>
              </a:rPr>
              <a:t>If you pass </a:t>
            </a:r>
            <a:r>
              <a:rPr lang="en" sz="1000">
                <a:solidFill>
                  <a:srgbClr val="1D1F5B"/>
                </a:solidFill>
                <a:highlight>
                  <a:srgbClr val="F3F3F3"/>
                </a:highlight>
                <a:latin typeface="Courier New"/>
                <a:ea typeface="Courier New"/>
                <a:cs typeface="Courier New"/>
                <a:sym typeface="Courier New"/>
              </a:rPr>
              <a:t>suggestion=True</a:t>
            </a:r>
            <a:r>
              <a:rPr lang="en" sz="1150">
                <a:solidFill>
                  <a:srgbClr val="333333"/>
                </a:solidFill>
                <a:highlight>
                  <a:schemeClr val="lt1"/>
                </a:highlight>
              </a:rPr>
              <a:t> in </a:t>
            </a:r>
            <a:r>
              <a:rPr lang="en" sz="1000">
                <a:solidFill>
                  <a:srgbClr val="1D1F5B"/>
                </a:solidFill>
                <a:highlight>
                  <a:srgbClr val="F3F3F3"/>
                </a:highlight>
                <a:latin typeface="Courier New"/>
                <a:ea typeface="Courier New"/>
                <a:cs typeface="Courier New"/>
                <a:sym typeface="Courier New"/>
              </a:rPr>
              <a:t>learn.recorder.plot</a:t>
            </a:r>
            <a:r>
              <a:rPr lang="en" sz="1150">
                <a:solidFill>
                  <a:srgbClr val="333333"/>
                </a:solidFill>
                <a:highlight>
                  <a:schemeClr val="lt1"/>
                </a:highlight>
              </a:rPr>
              <a:t>, you will see the point where the gradient is the steepest with a red dot on the graph. We can use that point as a first guess for an LR.</a:t>
            </a:r>
            <a:endParaRPr sz="1150">
              <a:solidFill>
                <a:srgbClr val="333333"/>
              </a:solidFill>
              <a:highlight>
                <a:schemeClr val="lt1"/>
              </a:highlight>
            </a:endParaRPr>
          </a:p>
          <a:p>
            <a:pPr indent="0" lvl="0" marL="0" rtl="0" algn="l">
              <a:spcBef>
                <a:spcPts val="0"/>
              </a:spcBef>
              <a:spcAft>
                <a:spcPts val="0"/>
              </a:spcAft>
              <a:buClr>
                <a:schemeClr val="dk1"/>
              </a:buClr>
              <a:buSzPts val="1100"/>
              <a:buFont typeface="Arial"/>
              <a:buNone/>
            </a:pPr>
            <a:r>
              <a:t/>
            </a:r>
            <a:endParaRPr sz="1150">
              <a:solidFill>
                <a:srgbClr val="333333"/>
              </a:solidFill>
              <a:highlight>
                <a:schemeClr val="lt1"/>
              </a:highlight>
            </a:endParaRPr>
          </a:p>
          <a:p>
            <a:pPr indent="0" lvl="0" marL="76200" marR="76200" rtl="0" algn="l">
              <a:lnSpc>
                <a:spcPct val="115000"/>
              </a:lnSpc>
              <a:spcBef>
                <a:spcPts val="0"/>
              </a:spcBef>
              <a:spcAft>
                <a:spcPts val="0"/>
              </a:spcAft>
              <a:buClr>
                <a:schemeClr val="dk1"/>
              </a:buClr>
              <a:buSzPts val="1100"/>
              <a:buFont typeface="Arial"/>
              <a:buNone/>
            </a:pPr>
            <a:r>
              <a:rPr b="1" lang="en" sz="1000">
                <a:solidFill>
                  <a:srgbClr val="242729"/>
                </a:solidFill>
                <a:latin typeface="Courier New"/>
                <a:ea typeface="Courier New"/>
                <a:cs typeface="Courier New"/>
                <a:sym typeface="Courier New"/>
              </a:rPr>
              <a:t>If validation loss &gt; training loss you can call it some overfitting. </a:t>
            </a:r>
            <a:endParaRPr b="1" sz="1000">
              <a:solidFill>
                <a:srgbClr val="242729"/>
              </a:solidFill>
              <a:latin typeface="Courier New"/>
              <a:ea typeface="Courier New"/>
              <a:cs typeface="Courier New"/>
              <a:sym typeface="Courier New"/>
            </a:endParaRPr>
          </a:p>
          <a:p>
            <a:pPr indent="0" lvl="0" marL="76200" marR="76200" rtl="0" algn="l">
              <a:lnSpc>
                <a:spcPct val="115000"/>
              </a:lnSpc>
              <a:spcBef>
                <a:spcPts val="1100"/>
              </a:spcBef>
              <a:spcAft>
                <a:spcPts val="0"/>
              </a:spcAft>
              <a:buClr>
                <a:schemeClr val="dk1"/>
              </a:buClr>
              <a:buSzPts val="1100"/>
              <a:buFont typeface="Arial"/>
              <a:buNone/>
            </a:pPr>
            <a:r>
              <a:rPr b="1" lang="en" sz="1000">
                <a:solidFill>
                  <a:srgbClr val="242729"/>
                </a:solidFill>
                <a:latin typeface="Courier New"/>
                <a:ea typeface="Courier New"/>
                <a:cs typeface="Courier New"/>
                <a:sym typeface="Courier New"/>
              </a:rPr>
              <a:t>(</a:t>
            </a:r>
            <a:r>
              <a:rPr b="1" lang="en" sz="1200">
                <a:solidFill>
                  <a:srgbClr val="222222"/>
                </a:solidFill>
                <a:highlight>
                  <a:schemeClr val="lt1"/>
                </a:highlight>
                <a:latin typeface="Roboto"/>
                <a:ea typeface="Roboto"/>
                <a:cs typeface="Roboto"/>
                <a:sym typeface="Roboto"/>
              </a:rPr>
              <a:t>Overfitting</a:t>
            </a:r>
            <a:r>
              <a:rPr lang="en" sz="1200">
                <a:solidFill>
                  <a:srgbClr val="222222"/>
                </a:solidFill>
                <a:highlight>
                  <a:schemeClr val="lt1"/>
                </a:highlight>
                <a:latin typeface="Roboto"/>
                <a:ea typeface="Roboto"/>
                <a:cs typeface="Roboto"/>
                <a:sym typeface="Roboto"/>
              </a:rPr>
              <a:t> refers to a model that models the training data too well. </a:t>
            </a:r>
            <a:r>
              <a:rPr b="1" lang="en" sz="1200">
                <a:solidFill>
                  <a:srgbClr val="222222"/>
                </a:solidFill>
                <a:highlight>
                  <a:schemeClr val="lt1"/>
                </a:highlight>
                <a:latin typeface="Roboto"/>
                <a:ea typeface="Roboto"/>
                <a:cs typeface="Roboto"/>
                <a:sym typeface="Roboto"/>
              </a:rPr>
              <a:t>Overfitting</a:t>
            </a:r>
            <a:r>
              <a:rPr lang="en" sz="1200">
                <a:solidFill>
                  <a:srgbClr val="222222"/>
                </a:solidFill>
                <a:highlight>
                  <a:schemeClr val="lt1"/>
                </a:highlight>
                <a:latin typeface="Roboto"/>
                <a:ea typeface="Roboto"/>
                <a:cs typeface="Roboto"/>
                <a:sym typeface="Roboto"/>
              </a:rPr>
              <a:t> happens when a model learns the detail and noise in the training data to the extent that it negatively impacts the performance of the model on new data.</a:t>
            </a:r>
            <a:r>
              <a:rPr b="1" lang="en" sz="1000">
                <a:solidFill>
                  <a:srgbClr val="242729"/>
                </a:solidFill>
                <a:latin typeface="Courier New"/>
                <a:ea typeface="Courier New"/>
                <a:cs typeface="Courier New"/>
                <a:sym typeface="Courier New"/>
              </a:rPr>
              <a:t>)</a:t>
            </a:r>
            <a:endParaRPr b="1" sz="1000">
              <a:solidFill>
                <a:srgbClr val="242729"/>
              </a:solidFill>
              <a:latin typeface="Courier New"/>
              <a:ea typeface="Courier New"/>
              <a:cs typeface="Courier New"/>
              <a:sym typeface="Courier New"/>
            </a:endParaRPr>
          </a:p>
          <a:p>
            <a:pPr indent="0" lvl="0" marL="76200" marR="76200" rtl="0" algn="l">
              <a:lnSpc>
                <a:spcPct val="115000"/>
              </a:lnSpc>
              <a:spcBef>
                <a:spcPts val="1100"/>
              </a:spcBef>
              <a:spcAft>
                <a:spcPts val="0"/>
              </a:spcAft>
              <a:buClr>
                <a:schemeClr val="dk1"/>
              </a:buClr>
              <a:buSzPts val="1100"/>
              <a:buFont typeface="Arial"/>
              <a:buNone/>
            </a:pPr>
            <a:r>
              <a:rPr b="1" lang="en" sz="1000">
                <a:solidFill>
                  <a:srgbClr val="242729"/>
                </a:solidFill>
                <a:latin typeface="Courier New"/>
                <a:ea typeface="Courier New"/>
                <a:cs typeface="Courier New"/>
                <a:sym typeface="Courier New"/>
              </a:rPr>
              <a:t>But the goal is to</a:t>
            </a:r>
            <a:r>
              <a:rPr lang="en" sz="1150">
                <a:solidFill>
                  <a:srgbClr val="242729"/>
                </a:solidFill>
                <a:highlight>
                  <a:schemeClr val="lt1"/>
                </a:highlight>
              </a:rPr>
              <a:t> the validation loss as low as possible. Some overfitting is nearly always a good thing. All that matters in the end is: is the validation loss as low as you can get it.</a:t>
            </a:r>
            <a:endParaRPr b="1" sz="1000">
              <a:solidFill>
                <a:srgbClr val="242729"/>
              </a:solidFill>
              <a:latin typeface="Courier New"/>
              <a:ea typeface="Courier New"/>
              <a:cs typeface="Courier New"/>
              <a:sym typeface="Courier New"/>
            </a:endParaRPr>
          </a:p>
          <a:p>
            <a:pPr indent="0" lvl="0" marL="0" rtl="0" algn="l">
              <a:spcBef>
                <a:spcPts val="110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8" name="Shape 888"/>
        <p:cNvGrpSpPr/>
        <p:nvPr/>
      </p:nvGrpSpPr>
      <p:grpSpPr>
        <a:xfrm>
          <a:off x="0" y="0"/>
          <a:ext cx="0" cy="0"/>
          <a:chOff x="0" y="0"/>
          <a:chExt cx="0" cy="0"/>
        </a:xfrm>
      </p:grpSpPr>
      <p:sp>
        <p:nvSpPr>
          <p:cNvPr id="889" name="Google Shape;889;g77fc845fb9_0_9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0" name="Google Shape;890;g77fc845fb9_0_9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50">
                <a:solidFill>
                  <a:srgbClr val="333333"/>
                </a:solidFill>
                <a:highlight>
                  <a:schemeClr val="lt1"/>
                </a:highlight>
              </a:rPr>
              <a:t>In the first image we still have overfitting since </a:t>
            </a:r>
            <a:r>
              <a:rPr b="1" lang="en" sz="1000">
                <a:solidFill>
                  <a:srgbClr val="242729"/>
                </a:solidFill>
                <a:latin typeface="Courier New"/>
                <a:ea typeface="Courier New"/>
                <a:cs typeface="Courier New"/>
                <a:sym typeface="Courier New"/>
              </a:rPr>
              <a:t>validation loss &gt; training loss you can call it some overfitting. </a:t>
            </a:r>
            <a:endParaRPr b="1" sz="1000">
              <a:solidFill>
                <a:srgbClr val="242729"/>
              </a:solidFill>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0" name="Shape 910"/>
        <p:cNvGrpSpPr/>
        <p:nvPr/>
      </p:nvGrpSpPr>
      <p:grpSpPr>
        <a:xfrm>
          <a:off x="0" y="0"/>
          <a:ext cx="0" cy="0"/>
          <a:chOff x="0" y="0"/>
          <a:chExt cx="0" cy="0"/>
        </a:xfrm>
      </p:grpSpPr>
      <p:sp>
        <p:nvSpPr>
          <p:cNvPr id="911" name="Google Shape;911;g77fc845fb9_0_9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2" name="Google Shape;912;g77fc845fb9_0_9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In the last run with 16 epoch we achieved the small validation possible that google colab would allow us. This made us certain that if we increased our epoch our algorithm would learn better. </a:t>
            </a:r>
            <a:endParaRPr>
              <a:solidFill>
                <a:schemeClr val="dk1"/>
              </a:solidFill>
            </a:endParaRPr>
          </a:p>
          <a:p>
            <a:pPr indent="0" lvl="0" marL="0" rtl="0" algn="l">
              <a:spcBef>
                <a:spcPts val="0"/>
              </a:spcBef>
              <a:spcAft>
                <a:spcPts val="0"/>
              </a:spcAft>
              <a:buClr>
                <a:schemeClr val="dk1"/>
              </a:buClr>
              <a:buSzPts val="1100"/>
              <a:buFont typeface="Arial"/>
              <a:buNone/>
            </a:pPr>
            <a:r>
              <a:rPr lang="en" sz="1200">
                <a:solidFill>
                  <a:srgbClr val="222222"/>
                </a:solidFill>
                <a:highlight>
                  <a:schemeClr val="lt1"/>
                </a:highlight>
                <a:latin typeface="Roboto"/>
                <a:ea typeface="Roboto"/>
                <a:cs typeface="Roboto"/>
                <a:sym typeface="Roboto"/>
              </a:rPr>
              <a:t>A </a:t>
            </a:r>
            <a:r>
              <a:rPr b="1" lang="en" sz="1200">
                <a:solidFill>
                  <a:srgbClr val="222222"/>
                </a:solidFill>
                <a:highlight>
                  <a:schemeClr val="lt1"/>
                </a:highlight>
                <a:latin typeface="Roboto"/>
                <a:ea typeface="Roboto"/>
                <a:cs typeface="Roboto"/>
                <a:sym typeface="Roboto"/>
              </a:rPr>
              <a:t>confusion matrix</a:t>
            </a:r>
            <a:r>
              <a:rPr lang="en" sz="1200">
                <a:solidFill>
                  <a:srgbClr val="222222"/>
                </a:solidFill>
                <a:highlight>
                  <a:schemeClr val="lt1"/>
                </a:highlight>
                <a:latin typeface="Roboto"/>
                <a:ea typeface="Roboto"/>
                <a:cs typeface="Roboto"/>
                <a:sym typeface="Roboto"/>
              </a:rPr>
              <a:t> is a table that is often used to describe the performance of a classification mode on our set of test data for which the true values are known. It allows the visualization of the performance of an algorithm.</a:t>
            </a:r>
            <a:endParaRPr/>
          </a:p>
          <a:p>
            <a:pPr indent="0" lvl="0" marL="0" rtl="0" algn="l">
              <a:spcBef>
                <a:spcPts val="0"/>
              </a:spcBef>
              <a:spcAft>
                <a:spcPts val="0"/>
              </a:spcAft>
              <a:buClr>
                <a:schemeClr val="dk1"/>
              </a:buClr>
              <a:buSzPts val="1100"/>
              <a:buFont typeface="Arial"/>
              <a:buNone/>
            </a:pPr>
            <a:r>
              <a:rPr lang="en">
                <a:solidFill>
                  <a:schemeClr val="dk1"/>
                </a:solidFill>
              </a:rPr>
              <a:t>Explain what is happening in the graphs.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6" name="Shape 926"/>
        <p:cNvGrpSpPr/>
        <p:nvPr/>
      </p:nvGrpSpPr>
      <p:grpSpPr>
        <a:xfrm>
          <a:off x="0" y="0"/>
          <a:ext cx="0" cy="0"/>
          <a:chOff x="0" y="0"/>
          <a:chExt cx="0" cy="0"/>
        </a:xfrm>
      </p:grpSpPr>
      <p:sp>
        <p:nvSpPr>
          <p:cNvPr id="927" name="Google Shape;927;g77fc845fb9_0_9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8" name="Google Shape;928;g77fc845fb9_0_9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our majority of our project time we had 33 images that we were testing on, but recently we increased it to 100 images.</a:t>
            </a:r>
            <a:endParaRPr/>
          </a:p>
          <a:p>
            <a:pPr indent="0" lvl="0" marL="0" rtl="0" algn="l">
              <a:spcBef>
                <a:spcPts val="0"/>
              </a:spcBef>
              <a:spcAft>
                <a:spcPts val="0"/>
              </a:spcAft>
              <a:buNone/>
            </a:pPr>
            <a:r>
              <a:rPr lang="en"/>
              <a:t>This is just to remind the audience what the test images looked liked</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1" name="Shape 941"/>
        <p:cNvGrpSpPr/>
        <p:nvPr/>
      </p:nvGrpSpPr>
      <p:grpSpPr>
        <a:xfrm>
          <a:off x="0" y="0"/>
          <a:ext cx="0" cy="0"/>
          <a:chOff x="0" y="0"/>
          <a:chExt cx="0" cy="0"/>
        </a:xfrm>
      </p:grpSpPr>
      <p:sp>
        <p:nvSpPr>
          <p:cNvPr id="942" name="Google Shape;942;g77fc845fb9_0_10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 name="Google Shape;943;g77fc845fb9_0_10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8" name="Shape 948"/>
        <p:cNvGrpSpPr/>
        <p:nvPr/>
      </p:nvGrpSpPr>
      <p:grpSpPr>
        <a:xfrm>
          <a:off x="0" y="0"/>
          <a:ext cx="0" cy="0"/>
          <a:chOff x="0" y="0"/>
          <a:chExt cx="0" cy="0"/>
        </a:xfrm>
      </p:grpSpPr>
      <p:sp>
        <p:nvSpPr>
          <p:cNvPr id="949" name="Google Shape;949;g77fc845fb9_0_10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0" name="Google Shape;950;g77fc845fb9_0_10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4" name="Shape 964"/>
        <p:cNvGrpSpPr/>
        <p:nvPr/>
      </p:nvGrpSpPr>
      <p:grpSpPr>
        <a:xfrm>
          <a:off x="0" y="0"/>
          <a:ext cx="0" cy="0"/>
          <a:chOff x="0" y="0"/>
          <a:chExt cx="0" cy="0"/>
        </a:xfrm>
      </p:grpSpPr>
      <p:sp>
        <p:nvSpPr>
          <p:cNvPr id="965" name="Google Shape;965;g77fc845fb9_0_10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6" name="Google Shape;966;g77fc845fb9_0_1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0" name="Shape 980"/>
        <p:cNvGrpSpPr/>
        <p:nvPr/>
      </p:nvGrpSpPr>
      <p:grpSpPr>
        <a:xfrm>
          <a:off x="0" y="0"/>
          <a:ext cx="0" cy="0"/>
          <a:chOff x="0" y="0"/>
          <a:chExt cx="0" cy="0"/>
        </a:xfrm>
      </p:grpSpPr>
      <p:sp>
        <p:nvSpPr>
          <p:cNvPr id="981" name="Google Shape;981;g77fc845fb9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2" name="Google Shape;982;g77fc845fb9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6" name="Shape 1006"/>
        <p:cNvGrpSpPr/>
        <p:nvPr/>
      </p:nvGrpSpPr>
      <p:grpSpPr>
        <a:xfrm>
          <a:off x="0" y="0"/>
          <a:ext cx="0" cy="0"/>
          <a:chOff x="0" y="0"/>
          <a:chExt cx="0" cy="0"/>
        </a:xfrm>
      </p:grpSpPr>
      <p:sp>
        <p:nvSpPr>
          <p:cNvPr id="1007" name="Google Shape;1007;g6def2a3cab_0_7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8" name="Google Shape;1008;g6def2a3cab_0_7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77fc845fb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77fc845fb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Talk about the size of the dataset and different angles we have the photos.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141 pc</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Stock images like from foot locker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And some extreme cases that look like someone is wearing the pair of shoes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77fc845fb9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77fc845fb9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187 picture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g77fc845fb9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77fc845fb9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175 picture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77fc845fb9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77fc845fb9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100 test image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1 35 nike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36-67 puma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68-100 </a:t>
            </a:r>
            <a:r>
              <a:rPr lang="en">
                <a:solidFill>
                  <a:schemeClr val="dk1"/>
                </a:solidFill>
              </a:rPr>
              <a:t>adidas</a:t>
            </a:r>
            <a:r>
              <a:rPr lang="en">
                <a:solidFill>
                  <a:schemeClr val="dk1"/>
                </a:solidFill>
              </a:rPr>
              <a:t>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Just to model to understand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Google Shape;230;g6dbe7f409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6dbe7f409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0225" y="1638500"/>
            <a:ext cx="3651300" cy="14397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10224" y="3069113"/>
            <a:ext cx="4519200" cy="359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800"/>
              <a:buNone/>
              <a:defRPr/>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4305650" y="1613625"/>
            <a:ext cx="3677400" cy="1393800"/>
          </a:xfrm>
          <a:prstGeom prst="rect">
            <a:avLst/>
          </a:prstGeom>
        </p:spPr>
        <p:txBody>
          <a:bodyPr anchorCtr="0" anchor="b" bIns="91425" lIns="91425" spcFirstLastPara="1" rIns="91425" wrap="square" tIns="91425">
            <a:noAutofit/>
          </a:bodyPr>
          <a:lstStyle>
            <a:lvl1pPr lvl="0">
              <a:spcBef>
                <a:spcPts val="0"/>
              </a:spcBef>
              <a:spcAft>
                <a:spcPts val="0"/>
              </a:spcAft>
              <a:buSzPts val="8500"/>
              <a:buNone/>
              <a:defRPr sz="8500"/>
            </a:lvl1pPr>
            <a:lvl2pPr lvl="1">
              <a:spcBef>
                <a:spcPts val="0"/>
              </a:spcBef>
              <a:spcAft>
                <a:spcPts val="0"/>
              </a:spcAft>
              <a:buSzPts val="8500"/>
              <a:buNone/>
              <a:defRPr sz="8500"/>
            </a:lvl2pPr>
            <a:lvl3pPr lvl="2">
              <a:spcBef>
                <a:spcPts val="0"/>
              </a:spcBef>
              <a:spcAft>
                <a:spcPts val="0"/>
              </a:spcAft>
              <a:buSzPts val="8500"/>
              <a:buNone/>
              <a:defRPr sz="8500"/>
            </a:lvl3pPr>
            <a:lvl4pPr lvl="3">
              <a:spcBef>
                <a:spcPts val="0"/>
              </a:spcBef>
              <a:spcAft>
                <a:spcPts val="0"/>
              </a:spcAft>
              <a:buSzPts val="8500"/>
              <a:buNone/>
              <a:defRPr sz="8500"/>
            </a:lvl4pPr>
            <a:lvl5pPr lvl="4">
              <a:spcBef>
                <a:spcPts val="0"/>
              </a:spcBef>
              <a:spcAft>
                <a:spcPts val="0"/>
              </a:spcAft>
              <a:buSzPts val="8500"/>
              <a:buNone/>
              <a:defRPr sz="8500"/>
            </a:lvl5pPr>
            <a:lvl6pPr lvl="5">
              <a:spcBef>
                <a:spcPts val="0"/>
              </a:spcBef>
              <a:spcAft>
                <a:spcPts val="0"/>
              </a:spcAft>
              <a:buSzPts val="8500"/>
              <a:buNone/>
              <a:defRPr sz="8500"/>
            </a:lvl6pPr>
            <a:lvl7pPr lvl="6">
              <a:spcBef>
                <a:spcPts val="0"/>
              </a:spcBef>
              <a:spcAft>
                <a:spcPts val="0"/>
              </a:spcAft>
              <a:buSzPts val="8500"/>
              <a:buNone/>
              <a:defRPr sz="8500"/>
            </a:lvl7pPr>
            <a:lvl8pPr lvl="7">
              <a:spcBef>
                <a:spcPts val="0"/>
              </a:spcBef>
              <a:spcAft>
                <a:spcPts val="0"/>
              </a:spcAft>
              <a:buSzPts val="8500"/>
              <a:buNone/>
              <a:defRPr sz="8500"/>
            </a:lvl8pPr>
            <a:lvl9pPr lvl="8">
              <a:spcBef>
                <a:spcPts val="0"/>
              </a:spcBef>
              <a:spcAft>
                <a:spcPts val="0"/>
              </a:spcAft>
              <a:buSzPts val="8500"/>
              <a:buNone/>
              <a:defRPr sz="8500"/>
            </a:lvl9pPr>
          </a:lstStyle>
          <a:p>
            <a:r>
              <a:t>xx%</a:t>
            </a:r>
          </a:p>
        </p:txBody>
      </p:sp>
      <p:sp>
        <p:nvSpPr>
          <p:cNvPr id="46" name="Google Shape;46;p11"/>
          <p:cNvSpPr txBox="1"/>
          <p:nvPr>
            <p:ph idx="1" type="body"/>
          </p:nvPr>
        </p:nvSpPr>
        <p:spPr>
          <a:xfrm>
            <a:off x="4305650" y="3090150"/>
            <a:ext cx="3522000" cy="7077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42900" lvl="1" marL="914400">
              <a:spcBef>
                <a:spcPts val="1600"/>
              </a:spcBef>
              <a:spcAft>
                <a:spcPts val="0"/>
              </a:spcAft>
              <a:buSzPts val="1800"/>
              <a:buChar char="○"/>
              <a:defRPr sz="1800"/>
            </a:lvl2pPr>
            <a:lvl3pPr indent="-342900" lvl="2" marL="1371600">
              <a:spcBef>
                <a:spcPts val="1600"/>
              </a:spcBef>
              <a:spcAft>
                <a:spcPts val="0"/>
              </a:spcAft>
              <a:buSzPts val="1800"/>
              <a:buChar char="■"/>
              <a:defRPr sz="1800"/>
            </a:lvl3pPr>
            <a:lvl4pPr indent="-342900" lvl="3" marL="1828800">
              <a:spcBef>
                <a:spcPts val="1600"/>
              </a:spcBef>
              <a:spcAft>
                <a:spcPts val="0"/>
              </a:spcAft>
              <a:buSzPts val="1800"/>
              <a:buChar char="●"/>
              <a:defRPr sz="1800"/>
            </a:lvl4pPr>
            <a:lvl5pPr indent="-342900" lvl="4" marL="2286000">
              <a:spcBef>
                <a:spcPts val="1600"/>
              </a:spcBef>
              <a:spcAft>
                <a:spcPts val="0"/>
              </a:spcAft>
              <a:buSzPts val="1800"/>
              <a:buChar char="○"/>
              <a:defRPr sz="1800"/>
            </a:lvl5pPr>
            <a:lvl6pPr indent="-342900" lvl="5" marL="2743200">
              <a:spcBef>
                <a:spcPts val="1600"/>
              </a:spcBef>
              <a:spcAft>
                <a:spcPts val="0"/>
              </a:spcAft>
              <a:buSzPts val="1800"/>
              <a:buChar char="■"/>
              <a:defRPr sz="1800"/>
            </a:lvl6pPr>
            <a:lvl7pPr indent="-342900" lvl="6" marL="3200400">
              <a:spcBef>
                <a:spcPts val="1600"/>
              </a:spcBef>
              <a:spcAft>
                <a:spcPts val="0"/>
              </a:spcAft>
              <a:buSzPts val="1800"/>
              <a:buChar char="●"/>
              <a:defRPr sz="1800"/>
            </a:lvl7pPr>
            <a:lvl8pPr indent="-342900" lvl="7" marL="3657600">
              <a:spcBef>
                <a:spcPts val="1600"/>
              </a:spcBef>
              <a:spcAft>
                <a:spcPts val="0"/>
              </a:spcAft>
              <a:buSzPts val="1800"/>
              <a:buChar char="○"/>
              <a:defRPr sz="1800"/>
            </a:lvl8pPr>
            <a:lvl9pPr indent="-342900" lvl="8" marL="4114800">
              <a:spcBef>
                <a:spcPts val="1600"/>
              </a:spcBef>
              <a:spcAft>
                <a:spcPts val="1600"/>
              </a:spcAft>
              <a:buSzPts val="1800"/>
              <a:buChar char="■"/>
              <a:defRPr sz="18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7" name="Shape 4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Bullet points">
  <p:cSld name="TITLE_AND_TWO_COLUMNS_1">
    <p:spTree>
      <p:nvGrpSpPr>
        <p:cNvPr id="48" name="Shape 48"/>
        <p:cNvGrpSpPr/>
        <p:nvPr/>
      </p:nvGrpSpPr>
      <p:grpSpPr>
        <a:xfrm>
          <a:off x="0" y="0"/>
          <a:ext cx="0" cy="0"/>
          <a:chOff x="0" y="0"/>
          <a:chExt cx="0" cy="0"/>
        </a:xfrm>
      </p:grpSpPr>
      <p:sp>
        <p:nvSpPr>
          <p:cNvPr id="49" name="Google Shape;49;p13"/>
          <p:cNvSpPr txBox="1"/>
          <p:nvPr>
            <p:ph idx="1" type="body"/>
          </p:nvPr>
        </p:nvSpPr>
        <p:spPr>
          <a:xfrm>
            <a:off x="679500" y="1241275"/>
            <a:ext cx="6930900" cy="3022200"/>
          </a:xfrm>
          <a:prstGeom prst="rect">
            <a:avLst/>
          </a:prstGeom>
        </p:spPr>
        <p:txBody>
          <a:bodyPr anchorCtr="0" anchor="t" bIns="91425" lIns="91425" spcFirstLastPara="1" rIns="91425" wrap="square" tIns="91425">
            <a:noAutofit/>
          </a:bodyPr>
          <a:lstStyle>
            <a:lvl1pPr indent="-307975" lvl="0" marL="457200" rtl="0">
              <a:spcBef>
                <a:spcPts val="0"/>
              </a:spcBef>
              <a:spcAft>
                <a:spcPts val="0"/>
              </a:spcAft>
              <a:buSzPts val="1250"/>
              <a:buChar char="●"/>
              <a:defRPr sz="1250"/>
            </a:lvl1pPr>
            <a:lvl2pPr indent="-307975" lvl="1" marL="914400" rtl="0">
              <a:spcBef>
                <a:spcPts val="1600"/>
              </a:spcBef>
              <a:spcAft>
                <a:spcPts val="0"/>
              </a:spcAft>
              <a:buSzPts val="1250"/>
              <a:buChar char="○"/>
              <a:defRPr sz="1250"/>
            </a:lvl2pPr>
            <a:lvl3pPr indent="-307975" lvl="2" marL="1371600" rtl="0">
              <a:spcBef>
                <a:spcPts val="1600"/>
              </a:spcBef>
              <a:spcAft>
                <a:spcPts val="0"/>
              </a:spcAft>
              <a:buSzPts val="1250"/>
              <a:buChar char="■"/>
              <a:defRPr sz="1250"/>
            </a:lvl3pPr>
            <a:lvl4pPr indent="-307975" lvl="3" marL="1828800" rtl="0">
              <a:spcBef>
                <a:spcPts val="1600"/>
              </a:spcBef>
              <a:spcAft>
                <a:spcPts val="0"/>
              </a:spcAft>
              <a:buSzPts val="1250"/>
              <a:buChar char="●"/>
              <a:defRPr sz="1250"/>
            </a:lvl4pPr>
            <a:lvl5pPr indent="-307975" lvl="4" marL="2286000" rtl="0">
              <a:spcBef>
                <a:spcPts val="1600"/>
              </a:spcBef>
              <a:spcAft>
                <a:spcPts val="0"/>
              </a:spcAft>
              <a:buSzPts val="1250"/>
              <a:buChar char="○"/>
              <a:defRPr sz="1250"/>
            </a:lvl5pPr>
            <a:lvl6pPr indent="-307975" lvl="5" marL="2743200" rtl="0">
              <a:spcBef>
                <a:spcPts val="1600"/>
              </a:spcBef>
              <a:spcAft>
                <a:spcPts val="0"/>
              </a:spcAft>
              <a:buSzPts val="1250"/>
              <a:buChar char="■"/>
              <a:defRPr sz="1250"/>
            </a:lvl6pPr>
            <a:lvl7pPr indent="-307975" lvl="6" marL="3200400" rtl="0">
              <a:spcBef>
                <a:spcPts val="1600"/>
              </a:spcBef>
              <a:spcAft>
                <a:spcPts val="0"/>
              </a:spcAft>
              <a:buSzPts val="1250"/>
              <a:buChar char="●"/>
              <a:defRPr sz="1250"/>
            </a:lvl7pPr>
            <a:lvl8pPr indent="-307975" lvl="7" marL="3657600" rtl="0">
              <a:spcBef>
                <a:spcPts val="1600"/>
              </a:spcBef>
              <a:spcAft>
                <a:spcPts val="0"/>
              </a:spcAft>
              <a:buSzPts val="1250"/>
              <a:buChar char="○"/>
              <a:defRPr sz="1250"/>
            </a:lvl8pPr>
            <a:lvl9pPr indent="-307975" lvl="8" marL="4114800" rtl="0">
              <a:spcBef>
                <a:spcPts val="1600"/>
              </a:spcBef>
              <a:spcAft>
                <a:spcPts val="1600"/>
              </a:spcAft>
              <a:buSzPts val="1250"/>
              <a:buChar char="■"/>
              <a:defRPr sz="1250"/>
            </a:lvl9pPr>
          </a:lstStyle>
          <a:p/>
        </p:txBody>
      </p:sp>
      <p:sp>
        <p:nvSpPr>
          <p:cNvPr id="50" name="Google Shape;50;p13"/>
          <p:cNvSpPr txBox="1"/>
          <p:nvPr>
            <p:ph type="title"/>
          </p:nvPr>
        </p:nvSpPr>
        <p:spPr>
          <a:xfrm>
            <a:off x="1068300" y="313350"/>
            <a:ext cx="7007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lgn="ctr">
              <a:spcBef>
                <a:spcPts val="0"/>
              </a:spcBef>
              <a:spcAft>
                <a:spcPts val="0"/>
              </a:spcAft>
              <a:buClr>
                <a:schemeClr val="accent1"/>
              </a:buClr>
              <a:buSzPts val="2800"/>
              <a:buNone/>
              <a:defRPr>
                <a:solidFill>
                  <a:schemeClr val="accent1"/>
                </a:solidFill>
              </a:defRPr>
            </a:lvl2pPr>
            <a:lvl3pPr lvl="2" rtl="0" algn="ctr">
              <a:spcBef>
                <a:spcPts val="0"/>
              </a:spcBef>
              <a:spcAft>
                <a:spcPts val="0"/>
              </a:spcAft>
              <a:buClr>
                <a:schemeClr val="accent1"/>
              </a:buClr>
              <a:buSzPts val="2800"/>
              <a:buNone/>
              <a:defRPr>
                <a:solidFill>
                  <a:schemeClr val="accent1"/>
                </a:solidFill>
              </a:defRPr>
            </a:lvl3pPr>
            <a:lvl4pPr lvl="3" rtl="0" algn="ctr">
              <a:spcBef>
                <a:spcPts val="0"/>
              </a:spcBef>
              <a:spcAft>
                <a:spcPts val="0"/>
              </a:spcAft>
              <a:buClr>
                <a:schemeClr val="accent1"/>
              </a:buClr>
              <a:buSzPts val="2800"/>
              <a:buNone/>
              <a:defRPr>
                <a:solidFill>
                  <a:schemeClr val="accent1"/>
                </a:solidFill>
              </a:defRPr>
            </a:lvl4pPr>
            <a:lvl5pPr lvl="4" rtl="0" algn="ctr">
              <a:spcBef>
                <a:spcPts val="0"/>
              </a:spcBef>
              <a:spcAft>
                <a:spcPts val="0"/>
              </a:spcAft>
              <a:buClr>
                <a:schemeClr val="accent1"/>
              </a:buClr>
              <a:buSzPts val="2800"/>
              <a:buNone/>
              <a:defRPr>
                <a:solidFill>
                  <a:schemeClr val="accent1"/>
                </a:solidFill>
              </a:defRPr>
            </a:lvl5pPr>
            <a:lvl6pPr lvl="5" rtl="0" algn="ctr">
              <a:spcBef>
                <a:spcPts val="0"/>
              </a:spcBef>
              <a:spcAft>
                <a:spcPts val="0"/>
              </a:spcAft>
              <a:buClr>
                <a:schemeClr val="accent1"/>
              </a:buClr>
              <a:buSzPts val="2800"/>
              <a:buNone/>
              <a:defRPr>
                <a:solidFill>
                  <a:schemeClr val="accent1"/>
                </a:solidFill>
              </a:defRPr>
            </a:lvl6pPr>
            <a:lvl7pPr lvl="6" rtl="0" algn="ctr">
              <a:spcBef>
                <a:spcPts val="0"/>
              </a:spcBef>
              <a:spcAft>
                <a:spcPts val="0"/>
              </a:spcAft>
              <a:buClr>
                <a:schemeClr val="accent1"/>
              </a:buClr>
              <a:buSzPts val="2800"/>
              <a:buNone/>
              <a:defRPr>
                <a:solidFill>
                  <a:schemeClr val="accent1"/>
                </a:solidFill>
              </a:defRPr>
            </a:lvl7pPr>
            <a:lvl8pPr lvl="7" rtl="0" algn="ctr">
              <a:spcBef>
                <a:spcPts val="0"/>
              </a:spcBef>
              <a:spcAft>
                <a:spcPts val="0"/>
              </a:spcAft>
              <a:buClr>
                <a:schemeClr val="accent1"/>
              </a:buClr>
              <a:buSzPts val="2800"/>
              <a:buNone/>
              <a:defRPr>
                <a:solidFill>
                  <a:schemeClr val="accent1"/>
                </a:solidFill>
              </a:defRPr>
            </a:lvl8pPr>
            <a:lvl9pPr lvl="8" rtl="0" algn="ctr">
              <a:spcBef>
                <a:spcPts val="0"/>
              </a:spcBef>
              <a:spcAft>
                <a:spcPts val="0"/>
              </a:spcAft>
              <a:buClr>
                <a:schemeClr val="accent1"/>
              </a:buClr>
              <a:buSzPts val="2800"/>
              <a:buNone/>
              <a:defRPr>
                <a:solidFill>
                  <a:schemeClr val="accen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s">
  <p:cSld name="TITLE_ONLY_1">
    <p:spTree>
      <p:nvGrpSpPr>
        <p:cNvPr id="51" name="Shape 51"/>
        <p:cNvGrpSpPr/>
        <p:nvPr/>
      </p:nvGrpSpPr>
      <p:grpSpPr>
        <a:xfrm>
          <a:off x="0" y="0"/>
          <a:ext cx="0" cy="0"/>
          <a:chOff x="0" y="0"/>
          <a:chExt cx="0" cy="0"/>
        </a:xfrm>
      </p:grpSpPr>
      <p:sp>
        <p:nvSpPr>
          <p:cNvPr id="52" name="Google Shape;52;p14"/>
          <p:cNvSpPr txBox="1"/>
          <p:nvPr>
            <p:ph type="title"/>
          </p:nvPr>
        </p:nvSpPr>
        <p:spPr>
          <a:xfrm>
            <a:off x="251625" y="1362825"/>
            <a:ext cx="31962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3" name="Google Shape;53;p14"/>
          <p:cNvSpPr txBox="1"/>
          <p:nvPr>
            <p:ph idx="2" type="title"/>
          </p:nvPr>
        </p:nvSpPr>
        <p:spPr>
          <a:xfrm>
            <a:off x="792975" y="3140950"/>
            <a:ext cx="2113500" cy="625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54" name="Google Shape;54;p14"/>
          <p:cNvSpPr txBox="1"/>
          <p:nvPr>
            <p:ph idx="1" type="subTitle"/>
          </p:nvPr>
        </p:nvSpPr>
        <p:spPr>
          <a:xfrm>
            <a:off x="792975" y="3698450"/>
            <a:ext cx="2113500" cy="79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 name="Google Shape;55;p14"/>
          <p:cNvSpPr txBox="1"/>
          <p:nvPr>
            <p:ph hasCustomPrompt="1" idx="3" type="title"/>
          </p:nvPr>
        </p:nvSpPr>
        <p:spPr>
          <a:xfrm>
            <a:off x="792975" y="2769900"/>
            <a:ext cx="2113500" cy="625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a:r>
              <a:t>xx%</a:t>
            </a:r>
          </a:p>
        </p:txBody>
      </p:sp>
      <p:sp>
        <p:nvSpPr>
          <p:cNvPr id="56" name="Google Shape;56;p14"/>
          <p:cNvSpPr txBox="1"/>
          <p:nvPr>
            <p:ph idx="4" type="title"/>
          </p:nvPr>
        </p:nvSpPr>
        <p:spPr>
          <a:xfrm>
            <a:off x="3515250" y="3140950"/>
            <a:ext cx="2113500" cy="625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57" name="Google Shape;57;p14"/>
          <p:cNvSpPr txBox="1"/>
          <p:nvPr>
            <p:ph idx="5" type="subTitle"/>
          </p:nvPr>
        </p:nvSpPr>
        <p:spPr>
          <a:xfrm>
            <a:off x="3515250" y="3698450"/>
            <a:ext cx="2113500" cy="79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 name="Google Shape;58;p14"/>
          <p:cNvSpPr txBox="1"/>
          <p:nvPr>
            <p:ph hasCustomPrompt="1" idx="6" type="title"/>
          </p:nvPr>
        </p:nvSpPr>
        <p:spPr>
          <a:xfrm>
            <a:off x="3515250" y="2769900"/>
            <a:ext cx="2113500" cy="625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a:r>
              <a:t>xx%</a:t>
            </a:r>
          </a:p>
        </p:txBody>
      </p:sp>
      <p:sp>
        <p:nvSpPr>
          <p:cNvPr id="59" name="Google Shape;59;p14"/>
          <p:cNvSpPr txBox="1"/>
          <p:nvPr>
            <p:ph idx="7" type="title"/>
          </p:nvPr>
        </p:nvSpPr>
        <p:spPr>
          <a:xfrm>
            <a:off x="6237525" y="3140950"/>
            <a:ext cx="2113500" cy="625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60" name="Google Shape;60;p14"/>
          <p:cNvSpPr txBox="1"/>
          <p:nvPr>
            <p:ph idx="8" type="subTitle"/>
          </p:nvPr>
        </p:nvSpPr>
        <p:spPr>
          <a:xfrm>
            <a:off x="6237525" y="3698450"/>
            <a:ext cx="2113500" cy="79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1" name="Google Shape;61;p14"/>
          <p:cNvSpPr txBox="1"/>
          <p:nvPr>
            <p:ph hasCustomPrompt="1" idx="9" type="title"/>
          </p:nvPr>
        </p:nvSpPr>
        <p:spPr>
          <a:xfrm>
            <a:off x="6237525" y="2769900"/>
            <a:ext cx="2113500" cy="625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a:r>
              <a:t>xx%</a:t>
            </a:r>
          </a:p>
        </p:txBody>
      </p:sp>
      <p:sp>
        <p:nvSpPr>
          <p:cNvPr id="62" name="Google Shape;62;p14"/>
          <p:cNvSpPr txBox="1"/>
          <p:nvPr>
            <p:ph idx="13" type="title"/>
          </p:nvPr>
        </p:nvSpPr>
        <p:spPr>
          <a:xfrm>
            <a:off x="3515250" y="1206150"/>
            <a:ext cx="2113500" cy="625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63" name="Google Shape;63;p14"/>
          <p:cNvSpPr txBox="1"/>
          <p:nvPr>
            <p:ph idx="14" type="subTitle"/>
          </p:nvPr>
        </p:nvSpPr>
        <p:spPr>
          <a:xfrm>
            <a:off x="3515250" y="1763650"/>
            <a:ext cx="2113500" cy="79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 name="Google Shape;64;p14"/>
          <p:cNvSpPr txBox="1"/>
          <p:nvPr>
            <p:ph hasCustomPrompt="1" idx="15" type="title"/>
          </p:nvPr>
        </p:nvSpPr>
        <p:spPr>
          <a:xfrm>
            <a:off x="3515250" y="835100"/>
            <a:ext cx="2113500" cy="625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a:r>
              <a:t>xx%</a:t>
            </a:r>
          </a:p>
        </p:txBody>
      </p:sp>
      <p:sp>
        <p:nvSpPr>
          <p:cNvPr id="65" name="Google Shape;65;p14"/>
          <p:cNvSpPr txBox="1"/>
          <p:nvPr>
            <p:ph idx="16" type="title"/>
          </p:nvPr>
        </p:nvSpPr>
        <p:spPr>
          <a:xfrm>
            <a:off x="6237525" y="1206150"/>
            <a:ext cx="2113500" cy="625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66" name="Google Shape;66;p14"/>
          <p:cNvSpPr txBox="1"/>
          <p:nvPr>
            <p:ph idx="17" type="subTitle"/>
          </p:nvPr>
        </p:nvSpPr>
        <p:spPr>
          <a:xfrm>
            <a:off x="6237525" y="1763650"/>
            <a:ext cx="2113500" cy="79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7" name="Google Shape;67;p14"/>
          <p:cNvSpPr txBox="1"/>
          <p:nvPr>
            <p:ph hasCustomPrompt="1" idx="18" type="title"/>
          </p:nvPr>
        </p:nvSpPr>
        <p:spPr>
          <a:xfrm>
            <a:off x="6237525" y="835100"/>
            <a:ext cx="2113500" cy="625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a:r>
              <a:t>xx%</a:t>
            </a:r>
          </a:p>
        </p:txBody>
      </p:sp>
      <p:sp>
        <p:nvSpPr>
          <p:cNvPr id="68" name="Google Shape;68;p14"/>
          <p:cNvSpPr/>
          <p:nvPr/>
        </p:nvSpPr>
        <p:spPr>
          <a:xfrm>
            <a:off x="-7750" y="4909850"/>
            <a:ext cx="9151800" cy="233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4"/>
          <p:cNvSpPr/>
          <p:nvPr/>
        </p:nvSpPr>
        <p:spPr>
          <a:xfrm>
            <a:off x="-3900" y="0"/>
            <a:ext cx="9151800" cy="233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hree Columns">
  <p:cSld name="TITLE_ONLY_1_1">
    <p:spTree>
      <p:nvGrpSpPr>
        <p:cNvPr id="70" name="Shape 70"/>
        <p:cNvGrpSpPr/>
        <p:nvPr/>
      </p:nvGrpSpPr>
      <p:grpSpPr>
        <a:xfrm>
          <a:off x="0" y="0"/>
          <a:ext cx="0" cy="0"/>
          <a:chOff x="0" y="0"/>
          <a:chExt cx="0" cy="0"/>
        </a:xfrm>
      </p:grpSpPr>
      <p:sp>
        <p:nvSpPr>
          <p:cNvPr id="71" name="Google Shape;71;p15"/>
          <p:cNvSpPr txBox="1"/>
          <p:nvPr>
            <p:ph type="title"/>
          </p:nvPr>
        </p:nvSpPr>
        <p:spPr>
          <a:xfrm>
            <a:off x="1068300" y="313350"/>
            <a:ext cx="7007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lgn="ctr">
              <a:spcBef>
                <a:spcPts val="0"/>
              </a:spcBef>
              <a:spcAft>
                <a:spcPts val="0"/>
              </a:spcAft>
              <a:buClr>
                <a:schemeClr val="accent1"/>
              </a:buClr>
              <a:buSzPts val="2800"/>
              <a:buNone/>
              <a:defRPr>
                <a:solidFill>
                  <a:schemeClr val="accent1"/>
                </a:solidFill>
              </a:defRPr>
            </a:lvl2pPr>
            <a:lvl3pPr lvl="2" rtl="0" algn="ctr">
              <a:spcBef>
                <a:spcPts val="0"/>
              </a:spcBef>
              <a:spcAft>
                <a:spcPts val="0"/>
              </a:spcAft>
              <a:buClr>
                <a:schemeClr val="accent1"/>
              </a:buClr>
              <a:buSzPts val="2800"/>
              <a:buNone/>
              <a:defRPr>
                <a:solidFill>
                  <a:schemeClr val="accent1"/>
                </a:solidFill>
              </a:defRPr>
            </a:lvl3pPr>
            <a:lvl4pPr lvl="3" rtl="0" algn="ctr">
              <a:spcBef>
                <a:spcPts val="0"/>
              </a:spcBef>
              <a:spcAft>
                <a:spcPts val="0"/>
              </a:spcAft>
              <a:buClr>
                <a:schemeClr val="accent1"/>
              </a:buClr>
              <a:buSzPts val="2800"/>
              <a:buNone/>
              <a:defRPr>
                <a:solidFill>
                  <a:schemeClr val="accent1"/>
                </a:solidFill>
              </a:defRPr>
            </a:lvl4pPr>
            <a:lvl5pPr lvl="4" rtl="0" algn="ctr">
              <a:spcBef>
                <a:spcPts val="0"/>
              </a:spcBef>
              <a:spcAft>
                <a:spcPts val="0"/>
              </a:spcAft>
              <a:buClr>
                <a:schemeClr val="accent1"/>
              </a:buClr>
              <a:buSzPts val="2800"/>
              <a:buNone/>
              <a:defRPr>
                <a:solidFill>
                  <a:schemeClr val="accent1"/>
                </a:solidFill>
              </a:defRPr>
            </a:lvl5pPr>
            <a:lvl6pPr lvl="5" rtl="0" algn="ctr">
              <a:spcBef>
                <a:spcPts val="0"/>
              </a:spcBef>
              <a:spcAft>
                <a:spcPts val="0"/>
              </a:spcAft>
              <a:buClr>
                <a:schemeClr val="accent1"/>
              </a:buClr>
              <a:buSzPts val="2800"/>
              <a:buNone/>
              <a:defRPr>
                <a:solidFill>
                  <a:schemeClr val="accent1"/>
                </a:solidFill>
              </a:defRPr>
            </a:lvl6pPr>
            <a:lvl7pPr lvl="6" rtl="0" algn="ctr">
              <a:spcBef>
                <a:spcPts val="0"/>
              </a:spcBef>
              <a:spcAft>
                <a:spcPts val="0"/>
              </a:spcAft>
              <a:buClr>
                <a:schemeClr val="accent1"/>
              </a:buClr>
              <a:buSzPts val="2800"/>
              <a:buNone/>
              <a:defRPr>
                <a:solidFill>
                  <a:schemeClr val="accent1"/>
                </a:solidFill>
              </a:defRPr>
            </a:lvl7pPr>
            <a:lvl8pPr lvl="7" rtl="0" algn="ctr">
              <a:spcBef>
                <a:spcPts val="0"/>
              </a:spcBef>
              <a:spcAft>
                <a:spcPts val="0"/>
              </a:spcAft>
              <a:buClr>
                <a:schemeClr val="accent1"/>
              </a:buClr>
              <a:buSzPts val="2800"/>
              <a:buNone/>
              <a:defRPr>
                <a:solidFill>
                  <a:schemeClr val="accent1"/>
                </a:solidFill>
              </a:defRPr>
            </a:lvl8pPr>
            <a:lvl9pPr lvl="8" rtl="0" algn="ctr">
              <a:spcBef>
                <a:spcPts val="0"/>
              </a:spcBef>
              <a:spcAft>
                <a:spcPts val="0"/>
              </a:spcAft>
              <a:buClr>
                <a:schemeClr val="accent1"/>
              </a:buClr>
              <a:buSzPts val="2800"/>
              <a:buNone/>
              <a:defRPr>
                <a:solidFill>
                  <a:schemeClr val="accent1"/>
                </a:solidFill>
              </a:defRPr>
            </a:lvl9pPr>
          </a:lstStyle>
          <a:p/>
        </p:txBody>
      </p:sp>
      <p:sp>
        <p:nvSpPr>
          <p:cNvPr id="72" name="Google Shape;72;p15"/>
          <p:cNvSpPr txBox="1"/>
          <p:nvPr>
            <p:ph idx="2" type="title"/>
          </p:nvPr>
        </p:nvSpPr>
        <p:spPr>
          <a:xfrm>
            <a:off x="792975" y="3140950"/>
            <a:ext cx="2113500" cy="62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3" name="Google Shape;73;p15"/>
          <p:cNvSpPr txBox="1"/>
          <p:nvPr>
            <p:ph idx="1" type="subTitle"/>
          </p:nvPr>
        </p:nvSpPr>
        <p:spPr>
          <a:xfrm>
            <a:off x="792975" y="3698450"/>
            <a:ext cx="2113500" cy="79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4" name="Google Shape;74;p15"/>
          <p:cNvSpPr txBox="1"/>
          <p:nvPr>
            <p:ph idx="3" type="title"/>
          </p:nvPr>
        </p:nvSpPr>
        <p:spPr>
          <a:xfrm>
            <a:off x="3515250" y="3140950"/>
            <a:ext cx="2113500" cy="62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5" name="Google Shape;75;p15"/>
          <p:cNvSpPr txBox="1"/>
          <p:nvPr>
            <p:ph idx="4" type="subTitle"/>
          </p:nvPr>
        </p:nvSpPr>
        <p:spPr>
          <a:xfrm>
            <a:off x="3515250" y="3698450"/>
            <a:ext cx="2113500" cy="79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6" name="Google Shape;76;p15"/>
          <p:cNvSpPr txBox="1"/>
          <p:nvPr>
            <p:ph idx="5" type="title"/>
          </p:nvPr>
        </p:nvSpPr>
        <p:spPr>
          <a:xfrm>
            <a:off x="6237525" y="3140950"/>
            <a:ext cx="2113500" cy="62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7" name="Google Shape;77;p15"/>
          <p:cNvSpPr txBox="1"/>
          <p:nvPr>
            <p:ph idx="6" type="subTitle"/>
          </p:nvPr>
        </p:nvSpPr>
        <p:spPr>
          <a:xfrm>
            <a:off x="6237525" y="3698450"/>
            <a:ext cx="2113500" cy="79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Design">
  <p:cSld name="TITLE_ONLY_2">
    <p:spTree>
      <p:nvGrpSpPr>
        <p:cNvPr id="78" name="Shape 78"/>
        <p:cNvGrpSpPr/>
        <p:nvPr/>
      </p:nvGrpSpPr>
      <p:grpSpPr>
        <a:xfrm>
          <a:off x="0" y="0"/>
          <a:ext cx="0" cy="0"/>
          <a:chOff x="0" y="0"/>
          <a:chExt cx="0" cy="0"/>
        </a:xfrm>
      </p:grpSpPr>
      <p:sp>
        <p:nvSpPr>
          <p:cNvPr id="79" name="Google Shape;79;p16"/>
          <p:cNvSpPr/>
          <p:nvPr/>
        </p:nvSpPr>
        <p:spPr>
          <a:xfrm>
            <a:off x="-381000" y="1307325"/>
            <a:ext cx="4583700" cy="3836100"/>
          </a:xfrm>
          <a:prstGeom prst="rect">
            <a:avLst/>
          </a:prstGeom>
          <a:solidFill>
            <a:srgbClr val="DA3B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6"/>
          <p:cNvSpPr/>
          <p:nvPr/>
        </p:nvSpPr>
        <p:spPr>
          <a:xfrm>
            <a:off x="-169775" y="1481175"/>
            <a:ext cx="4192200" cy="34884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6"/>
          <p:cNvSpPr txBox="1"/>
          <p:nvPr>
            <p:ph type="title"/>
          </p:nvPr>
        </p:nvSpPr>
        <p:spPr>
          <a:xfrm>
            <a:off x="1068300" y="313350"/>
            <a:ext cx="7007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lgn="ctr">
              <a:spcBef>
                <a:spcPts val="0"/>
              </a:spcBef>
              <a:spcAft>
                <a:spcPts val="0"/>
              </a:spcAft>
              <a:buClr>
                <a:schemeClr val="accent1"/>
              </a:buClr>
              <a:buSzPts val="2800"/>
              <a:buNone/>
              <a:defRPr>
                <a:solidFill>
                  <a:schemeClr val="accent1"/>
                </a:solidFill>
              </a:defRPr>
            </a:lvl2pPr>
            <a:lvl3pPr lvl="2" rtl="0" algn="ctr">
              <a:spcBef>
                <a:spcPts val="0"/>
              </a:spcBef>
              <a:spcAft>
                <a:spcPts val="0"/>
              </a:spcAft>
              <a:buClr>
                <a:schemeClr val="accent1"/>
              </a:buClr>
              <a:buSzPts val="2800"/>
              <a:buNone/>
              <a:defRPr>
                <a:solidFill>
                  <a:schemeClr val="accent1"/>
                </a:solidFill>
              </a:defRPr>
            </a:lvl3pPr>
            <a:lvl4pPr lvl="3" rtl="0" algn="ctr">
              <a:spcBef>
                <a:spcPts val="0"/>
              </a:spcBef>
              <a:spcAft>
                <a:spcPts val="0"/>
              </a:spcAft>
              <a:buClr>
                <a:schemeClr val="accent1"/>
              </a:buClr>
              <a:buSzPts val="2800"/>
              <a:buNone/>
              <a:defRPr>
                <a:solidFill>
                  <a:schemeClr val="accent1"/>
                </a:solidFill>
              </a:defRPr>
            </a:lvl4pPr>
            <a:lvl5pPr lvl="4" rtl="0" algn="ctr">
              <a:spcBef>
                <a:spcPts val="0"/>
              </a:spcBef>
              <a:spcAft>
                <a:spcPts val="0"/>
              </a:spcAft>
              <a:buClr>
                <a:schemeClr val="accent1"/>
              </a:buClr>
              <a:buSzPts val="2800"/>
              <a:buNone/>
              <a:defRPr>
                <a:solidFill>
                  <a:schemeClr val="accent1"/>
                </a:solidFill>
              </a:defRPr>
            </a:lvl5pPr>
            <a:lvl6pPr lvl="5" rtl="0" algn="ctr">
              <a:spcBef>
                <a:spcPts val="0"/>
              </a:spcBef>
              <a:spcAft>
                <a:spcPts val="0"/>
              </a:spcAft>
              <a:buClr>
                <a:schemeClr val="accent1"/>
              </a:buClr>
              <a:buSzPts val="2800"/>
              <a:buNone/>
              <a:defRPr>
                <a:solidFill>
                  <a:schemeClr val="accent1"/>
                </a:solidFill>
              </a:defRPr>
            </a:lvl6pPr>
            <a:lvl7pPr lvl="6" rtl="0" algn="ctr">
              <a:spcBef>
                <a:spcPts val="0"/>
              </a:spcBef>
              <a:spcAft>
                <a:spcPts val="0"/>
              </a:spcAft>
              <a:buClr>
                <a:schemeClr val="accent1"/>
              </a:buClr>
              <a:buSzPts val="2800"/>
              <a:buNone/>
              <a:defRPr>
                <a:solidFill>
                  <a:schemeClr val="accent1"/>
                </a:solidFill>
              </a:defRPr>
            </a:lvl7pPr>
            <a:lvl8pPr lvl="7" rtl="0" algn="ctr">
              <a:spcBef>
                <a:spcPts val="0"/>
              </a:spcBef>
              <a:spcAft>
                <a:spcPts val="0"/>
              </a:spcAft>
              <a:buClr>
                <a:schemeClr val="accent1"/>
              </a:buClr>
              <a:buSzPts val="2800"/>
              <a:buNone/>
              <a:defRPr>
                <a:solidFill>
                  <a:schemeClr val="accent1"/>
                </a:solidFill>
              </a:defRPr>
            </a:lvl8pPr>
            <a:lvl9pPr lvl="8" rtl="0" algn="ctr">
              <a:spcBef>
                <a:spcPts val="0"/>
              </a:spcBef>
              <a:spcAft>
                <a:spcPts val="0"/>
              </a:spcAft>
              <a:buClr>
                <a:schemeClr val="accent1"/>
              </a:buClr>
              <a:buSzPts val="2800"/>
              <a:buNone/>
              <a:defRPr>
                <a:solidFill>
                  <a:schemeClr val="accent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wo Columns ">
  <p:cSld name="TITLE_ONLY_1_1_1">
    <p:spTree>
      <p:nvGrpSpPr>
        <p:cNvPr id="82" name="Shape 82"/>
        <p:cNvGrpSpPr/>
        <p:nvPr/>
      </p:nvGrpSpPr>
      <p:grpSpPr>
        <a:xfrm>
          <a:off x="0" y="0"/>
          <a:ext cx="0" cy="0"/>
          <a:chOff x="0" y="0"/>
          <a:chExt cx="0" cy="0"/>
        </a:xfrm>
      </p:grpSpPr>
      <p:sp>
        <p:nvSpPr>
          <p:cNvPr id="83" name="Google Shape;83;p17"/>
          <p:cNvSpPr txBox="1"/>
          <p:nvPr>
            <p:ph type="title"/>
          </p:nvPr>
        </p:nvSpPr>
        <p:spPr>
          <a:xfrm>
            <a:off x="1068300" y="313350"/>
            <a:ext cx="7007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lgn="ctr">
              <a:spcBef>
                <a:spcPts val="0"/>
              </a:spcBef>
              <a:spcAft>
                <a:spcPts val="0"/>
              </a:spcAft>
              <a:buClr>
                <a:schemeClr val="accent1"/>
              </a:buClr>
              <a:buSzPts val="2800"/>
              <a:buNone/>
              <a:defRPr>
                <a:solidFill>
                  <a:schemeClr val="accent1"/>
                </a:solidFill>
              </a:defRPr>
            </a:lvl2pPr>
            <a:lvl3pPr lvl="2" rtl="0" algn="ctr">
              <a:spcBef>
                <a:spcPts val="0"/>
              </a:spcBef>
              <a:spcAft>
                <a:spcPts val="0"/>
              </a:spcAft>
              <a:buClr>
                <a:schemeClr val="accent1"/>
              </a:buClr>
              <a:buSzPts val="2800"/>
              <a:buNone/>
              <a:defRPr>
                <a:solidFill>
                  <a:schemeClr val="accent1"/>
                </a:solidFill>
              </a:defRPr>
            </a:lvl3pPr>
            <a:lvl4pPr lvl="3" rtl="0" algn="ctr">
              <a:spcBef>
                <a:spcPts val="0"/>
              </a:spcBef>
              <a:spcAft>
                <a:spcPts val="0"/>
              </a:spcAft>
              <a:buClr>
                <a:schemeClr val="accent1"/>
              </a:buClr>
              <a:buSzPts val="2800"/>
              <a:buNone/>
              <a:defRPr>
                <a:solidFill>
                  <a:schemeClr val="accent1"/>
                </a:solidFill>
              </a:defRPr>
            </a:lvl4pPr>
            <a:lvl5pPr lvl="4" rtl="0" algn="ctr">
              <a:spcBef>
                <a:spcPts val="0"/>
              </a:spcBef>
              <a:spcAft>
                <a:spcPts val="0"/>
              </a:spcAft>
              <a:buClr>
                <a:schemeClr val="accent1"/>
              </a:buClr>
              <a:buSzPts val="2800"/>
              <a:buNone/>
              <a:defRPr>
                <a:solidFill>
                  <a:schemeClr val="accent1"/>
                </a:solidFill>
              </a:defRPr>
            </a:lvl5pPr>
            <a:lvl6pPr lvl="5" rtl="0" algn="ctr">
              <a:spcBef>
                <a:spcPts val="0"/>
              </a:spcBef>
              <a:spcAft>
                <a:spcPts val="0"/>
              </a:spcAft>
              <a:buClr>
                <a:schemeClr val="accent1"/>
              </a:buClr>
              <a:buSzPts val="2800"/>
              <a:buNone/>
              <a:defRPr>
                <a:solidFill>
                  <a:schemeClr val="accent1"/>
                </a:solidFill>
              </a:defRPr>
            </a:lvl6pPr>
            <a:lvl7pPr lvl="6" rtl="0" algn="ctr">
              <a:spcBef>
                <a:spcPts val="0"/>
              </a:spcBef>
              <a:spcAft>
                <a:spcPts val="0"/>
              </a:spcAft>
              <a:buClr>
                <a:schemeClr val="accent1"/>
              </a:buClr>
              <a:buSzPts val="2800"/>
              <a:buNone/>
              <a:defRPr>
                <a:solidFill>
                  <a:schemeClr val="accent1"/>
                </a:solidFill>
              </a:defRPr>
            </a:lvl7pPr>
            <a:lvl8pPr lvl="7" rtl="0" algn="ctr">
              <a:spcBef>
                <a:spcPts val="0"/>
              </a:spcBef>
              <a:spcAft>
                <a:spcPts val="0"/>
              </a:spcAft>
              <a:buClr>
                <a:schemeClr val="accent1"/>
              </a:buClr>
              <a:buSzPts val="2800"/>
              <a:buNone/>
              <a:defRPr>
                <a:solidFill>
                  <a:schemeClr val="accent1"/>
                </a:solidFill>
              </a:defRPr>
            </a:lvl8pPr>
            <a:lvl9pPr lvl="8" rtl="0" algn="ctr">
              <a:spcBef>
                <a:spcPts val="0"/>
              </a:spcBef>
              <a:spcAft>
                <a:spcPts val="0"/>
              </a:spcAft>
              <a:buClr>
                <a:schemeClr val="accent1"/>
              </a:buClr>
              <a:buSzPts val="2800"/>
              <a:buNone/>
              <a:defRPr>
                <a:solidFill>
                  <a:schemeClr val="accent1"/>
                </a:solidFill>
              </a:defRPr>
            </a:lvl9pPr>
          </a:lstStyle>
          <a:p/>
        </p:txBody>
      </p:sp>
      <p:sp>
        <p:nvSpPr>
          <p:cNvPr id="84" name="Google Shape;84;p17"/>
          <p:cNvSpPr txBox="1"/>
          <p:nvPr>
            <p:ph idx="2" type="title"/>
          </p:nvPr>
        </p:nvSpPr>
        <p:spPr>
          <a:xfrm>
            <a:off x="1356185" y="2912350"/>
            <a:ext cx="2395800" cy="62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85" name="Google Shape;85;p17"/>
          <p:cNvSpPr txBox="1"/>
          <p:nvPr>
            <p:ph idx="1" type="subTitle"/>
          </p:nvPr>
        </p:nvSpPr>
        <p:spPr>
          <a:xfrm>
            <a:off x="1356175" y="3469850"/>
            <a:ext cx="2395800" cy="130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6" name="Google Shape;86;p17"/>
          <p:cNvSpPr txBox="1"/>
          <p:nvPr>
            <p:ph idx="3" type="title"/>
          </p:nvPr>
        </p:nvSpPr>
        <p:spPr>
          <a:xfrm>
            <a:off x="5392015" y="2912350"/>
            <a:ext cx="2395800" cy="62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87" name="Google Shape;87;p17"/>
          <p:cNvSpPr txBox="1"/>
          <p:nvPr>
            <p:ph idx="4" type="subTitle"/>
          </p:nvPr>
        </p:nvSpPr>
        <p:spPr>
          <a:xfrm>
            <a:off x="5392017" y="3469850"/>
            <a:ext cx="2395800" cy="130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p:cSld name="ONE_COLUMN_TEXT_1">
    <p:spTree>
      <p:nvGrpSpPr>
        <p:cNvPr id="88" name="Shape 88"/>
        <p:cNvGrpSpPr/>
        <p:nvPr/>
      </p:nvGrpSpPr>
      <p:grpSpPr>
        <a:xfrm>
          <a:off x="0" y="0"/>
          <a:ext cx="0" cy="0"/>
          <a:chOff x="0" y="0"/>
          <a:chExt cx="0" cy="0"/>
        </a:xfrm>
      </p:grpSpPr>
      <p:sp>
        <p:nvSpPr>
          <p:cNvPr id="89" name="Google Shape;89;p18"/>
          <p:cNvSpPr txBox="1"/>
          <p:nvPr>
            <p:ph type="title"/>
          </p:nvPr>
        </p:nvSpPr>
        <p:spPr>
          <a:xfrm>
            <a:off x="1356810" y="1558003"/>
            <a:ext cx="2808000" cy="562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p:txBody>
      </p:sp>
      <p:sp>
        <p:nvSpPr>
          <p:cNvPr id="90" name="Google Shape;90;p18"/>
          <p:cNvSpPr txBox="1"/>
          <p:nvPr>
            <p:ph idx="1" type="body"/>
          </p:nvPr>
        </p:nvSpPr>
        <p:spPr>
          <a:xfrm>
            <a:off x="1264710" y="2730028"/>
            <a:ext cx="2992200" cy="17310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sz="1400"/>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Six Columns ">
  <p:cSld name="TITLE_ONLY_1_1_2">
    <p:spTree>
      <p:nvGrpSpPr>
        <p:cNvPr id="91" name="Shape 91"/>
        <p:cNvGrpSpPr/>
        <p:nvPr/>
      </p:nvGrpSpPr>
      <p:grpSpPr>
        <a:xfrm>
          <a:off x="0" y="0"/>
          <a:ext cx="0" cy="0"/>
          <a:chOff x="0" y="0"/>
          <a:chExt cx="0" cy="0"/>
        </a:xfrm>
      </p:grpSpPr>
      <p:sp>
        <p:nvSpPr>
          <p:cNvPr id="92" name="Google Shape;92;p19"/>
          <p:cNvSpPr txBox="1"/>
          <p:nvPr>
            <p:ph type="title"/>
          </p:nvPr>
        </p:nvSpPr>
        <p:spPr>
          <a:xfrm>
            <a:off x="1068300" y="313350"/>
            <a:ext cx="7007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lgn="ctr">
              <a:spcBef>
                <a:spcPts val="0"/>
              </a:spcBef>
              <a:spcAft>
                <a:spcPts val="0"/>
              </a:spcAft>
              <a:buClr>
                <a:schemeClr val="accent1"/>
              </a:buClr>
              <a:buSzPts val="2800"/>
              <a:buNone/>
              <a:defRPr>
                <a:solidFill>
                  <a:schemeClr val="accent1"/>
                </a:solidFill>
              </a:defRPr>
            </a:lvl2pPr>
            <a:lvl3pPr lvl="2" rtl="0" algn="ctr">
              <a:spcBef>
                <a:spcPts val="0"/>
              </a:spcBef>
              <a:spcAft>
                <a:spcPts val="0"/>
              </a:spcAft>
              <a:buClr>
                <a:schemeClr val="accent1"/>
              </a:buClr>
              <a:buSzPts val="2800"/>
              <a:buNone/>
              <a:defRPr>
                <a:solidFill>
                  <a:schemeClr val="accent1"/>
                </a:solidFill>
              </a:defRPr>
            </a:lvl3pPr>
            <a:lvl4pPr lvl="3" rtl="0" algn="ctr">
              <a:spcBef>
                <a:spcPts val="0"/>
              </a:spcBef>
              <a:spcAft>
                <a:spcPts val="0"/>
              </a:spcAft>
              <a:buClr>
                <a:schemeClr val="accent1"/>
              </a:buClr>
              <a:buSzPts val="2800"/>
              <a:buNone/>
              <a:defRPr>
                <a:solidFill>
                  <a:schemeClr val="accent1"/>
                </a:solidFill>
              </a:defRPr>
            </a:lvl4pPr>
            <a:lvl5pPr lvl="4" rtl="0" algn="ctr">
              <a:spcBef>
                <a:spcPts val="0"/>
              </a:spcBef>
              <a:spcAft>
                <a:spcPts val="0"/>
              </a:spcAft>
              <a:buClr>
                <a:schemeClr val="accent1"/>
              </a:buClr>
              <a:buSzPts val="2800"/>
              <a:buNone/>
              <a:defRPr>
                <a:solidFill>
                  <a:schemeClr val="accent1"/>
                </a:solidFill>
              </a:defRPr>
            </a:lvl5pPr>
            <a:lvl6pPr lvl="5" rtl="0" algn="ctr">
              <a:spcBef>
                <a:spcPts val="0"/>
              </a:spcBef>
              <a:spcAft>
                <a:spcPts val="0"/>
              </a:spcAft>
              <a:buClr>
                <a:schemeClr val="accent1"/>
              </a:buClr>
              <a:buSzPts val="2800"/>
              <a:buNone/>
              <a:defRPr>
                <a:solidFill>
                  <a:schemeClr val="accent1"/>
                </a:solidFill>
              </a:defRPr>
            </a:lvl6pPr>
            <a:lvl7pPr lvl="6" rtl="0" algn="ctr">
              <a:spcBef>
                <a:spcPts val="0"/>
              </a:spcBef>
              <a:spcAft>
                <a:spcPts val="0"/>
              </a:spcAft>
              <a:buClr>
                <a:schemeClr val="accent1"/>
              </a:buClr>
              <a:buSzPts val="2800"/>
              <a:buNone/>
              <a:defRPr>
                <a:solidFill>
                  <a:schemeClr val="accent1"/>
                </a:solidFill>
              </a:defRPr>
            </a:lvl7pPr>
            <a:lvl8pPr lvl="7" rtl="0" algn="ctr">
              <a:spcBef>
                <a:spcPts val="0"/>
              </a:spcBef>
              <a:spcAft>
                <a:spcPts val="0"/>
              </a:spcAft>
              <a:buClr>
                <a:schemeClr val="accent1"/>
              </a:buClr>
              <a:buSzPts val="2800"/>
              <a:buNone/>
              <a:defRPr>
                <a:solidFill>
                  <a:schemeClr val="accent1"/>
                </a:solidFill>
              </a:defRPr>
            </a:lvl8pPr>
            <a:lvl9pPr lvl="8" rtl="0" algn="ctr">
              <a:spcBef>
                <a:spcPts val="0"/>
              </a:spcBef>
              <a:spcAft>
                <a:spcPts val="0"/>
              </a:spcAft>
              <a:buClr>
                <a:schemeClr val="accent1"/>
              </a:buClr>
              <a:buSzPts val="2800"/>
              <a:buNone/>
              <a:defRPr>
                <a:solidFill>
                  <a:schemeClr val="accent1"/>
                </a:solidFill>
              </a:defRPr>
            </a:lvl9pPr>
          </a:lstStyle>
          <a:p/>
        </p:txBody>
      </p:sp>
      <p:sp>
        <p:nvSpPr>
          <p:cNvPr id="93" name="Google Shape;93;p19"/>
          <p:cNvSpPr txBox="1"/>
          <p:nvPr>
            <p:ph idx="2" type="title"/>
          </p:nvPr>
        </p:nvSpPr>
        <p:spPr>
          <a:xfrm>
            <a:off x="792975" y="3470775"/>
            <a:ext cx="2113500" cy="448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4" name="Google Shape;94;p19"/>
          <p:cNvSpPr txBox="1"/>
          <p:nvPr>
            <p:ph idx="1" type="subTitle"/>
          </p:nvPr>
        </p:nvSpPr>
        <p:spPr>
          <a:xfrm>
            <a:off x="792975" y="3850850"/>
            <a:ext cx="2113500" cy="62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5" name="Google Shape;95;p19"/>
          <p:cNvSpPr txBox="1"/>
          <p:nvPr>
            <p:ph idx="3" type="title"/>
          </p:nvPr>
        </p:nvSpPr>
        <p:spPr>
          <a:xfrm>
            <a:off x="3515250" y="3470775"/>
            <a:ext cx="2113500" cy="448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6" name="Google Shape;96;p19"/>
          <p:cNvSpPr txBox="1"/>
          <p:nvPr>
            <p:ph idx="4" type="subTitle"/>
          </p:nvPr>
        </p:nvSpPr>
        <p:spPr>
          <a:xfrm>
            <a:off x="3515250" y="3850850"/>
            <a:ext cx="2113500" cy="62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7" name="Google Shape;97;p19"/>
          <p:cNvSpPr txBox="1"/>
          <p:nvPr>
            <p:ph idx="5" type="title"/>
          </p:nvPr>
        </p:nvSpPr>
        <p:spPr>
          <a:xfrm>
            <a:off x="6237525" y="3470775"/>
            <a:ext cx="2113500" cy="448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8" name="Google Shape;98;p19"/>
          <p:cNvSpPr txBox="1"/>
          <p:nvPr>
            <p:ph idx="6" type="subTitle"/>
          </p:nvPr>
        </p:nvSpPr>
        <p:spPr>
          <a:xfrm>
            <a:off x="6237525" y="3850850"/>
            <a:ext cx="2113500" cy="62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9" name="Google Shape;99;p19"/>
          <p:cNvSpPr txBox="1"/>
          <p:nvPr>
            <p:ph idx="7" type="title"/>
          </p:nvPr>
        </p:nvSpPr>
        <p:spPr>
          <a:xfrm>
            <a:off x="792975" y="1717475"/>
            <a:ext cx="2113500" cy="448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00" name="Google Shape;100;p19"/>
          <p:cNvSpPr txBox="1"/>
          <p:nvPr>
            <p:ph idx="8" type="subTitle"/>
          </p:nvPr>
        </p:nvSpPr>
        <p:spPr>
          <a:xfrm>
            <a:off x="792975" y="2097550"/>
            <a:ext cx="2113500" cy="62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1" name="Google Shape;101;p19"/>
          <p:cNvSpPr txBox="1"/>
          <p:nvPr>
            <p:ph idx="9" type="title"/>
          </p:nvPr>
        </p:nvSpPr>
        <p:spPr>
          <a:xfrm>
            <a:off x="3515250" y="1717475"/>
            <a:ext cx="2113500" cy="448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02" name="Google Shape;102;p19"/>
          <p:cNvSpPr txBox="1"/>
          <p:nvPr>
            <p:ph idx="13" type="subTitle"/>
          </p:nvPr>
        </p:nvSpPr>
        <p:spPr>
          <a:xfrm>
            <a:off x="3515250" y="2097550"/>
            <a:ext cx="2113500" cy="62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 name="Google Shape;103;p19"/>
          <p:cNvSpPr txBox="1"/>
          <p:nvPr>
            <p:ph idx="14" type="title"/>
          </p:nvPr>
        </p:nvSpPr>
        <p:spPr>
          <a:xfrm>
            <a:off x="6237525" y="1717475"/>
            <a:ext cx="2113500" cy="448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04" name="Google Shape;104;p19"/>
          <p:cNvSpPr txBox="1"/>
          <p:nvPr>
            <p:ph idx="15" type="subTitle"/>
          </p:nvPr>
        </p:nvSpPr>
        <p:spPr>
          <a:xfrm>
            <a:off x="6237525" y="2097550"/>
            <a:ext cx="2113500" cy="62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Four Columns ">
  <p:cSld name="TITLE_ONLY_1_1_3">
    <p:spTree>
      <p:nvGrpSpPr>
        <p:cNvPr id="105" name="Shape 105"/>
        <p:cNvGrpSpPr/>
        <p:nvPr/>
      </p:nvGrpSpPr>
      <p:grpSpPr>
        <a:xfrm>
          <a:off x="0" y="0"/>
          <a:ext cx="0" cy="0"/>
          <a:chOff x="0" y="0"/>
          <a:chExt cx="0" cy="0"/>
        </a:xfrm>
      </p:grpSpPr>
      <p:sp>
        <p:nvSpPr>
          <p:cNvPr id="106" name="Google Shape;106;p20"/>
          <p:cNvSpPr/>
          <p:nvPr/>
        </p:nvSpPr>
        <p:spPr>
          <a:xfrm>
            <a:off x="-29850" y="1605000"/>
            <a:ext cx="9226800" cy="283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0"/>
          <p:cNvSpPr/>
          <p:nvPr/>
        </p:nvSpPr>
        <p:spPr>
          <a:xfrm>
            <a:off x="100350" y="1728150"/>
            <a:ext cx="8943300" cy="25905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0"/>
          <p:cNvSpPr txBox="1"/>
          <p:nvPr>
            <p:ph type="title"/>
          </p:nvPr>
        </p:nvSpPr>
        <p:spPr>
          <a:xfrm>
            <a:off x="1068300" y="313350"/>
            <a:ext cx="7007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lgn="ctr">
              <a:spcBef>
                <a:spcPts val="0"/>
              </a:spcBef>
              <a:spcAft>
                <a:spcPts val="0"/>
              </a:spcAft>
              <a:buClr>
                <a:schemeClr val="accent1"/>
              </a:buClr>
              <a:buSzPts val="2800"/>
              <a:buNone/>
              <a:defRPr>
                <a:solidFill>
                  <a:schemeClr val="accent1"/>
                </a:solidFill>
              </a:defRPr>
            </a:lvl2pPr>
            <a:lvl3pPr lvl="2" rtl="0" algn="ctr">
              <a:spcBef>
                <a:spcPts val="0"/>
              </a:spcBef>
              <a:spcAft>
                <a:spcPts val="0"/>
              </a:spcAft>
              <a:buClr>
                <a:schemeClr val="accent1"/>
              </a:buClr>
              <a:buSzPts val="2800"/>
              <a:buNone/>
              <a:defRPr>
                <a:solidFill>
                  <a:schemeClr val="accent1"/>
                </a:solidFill>
              </a:defRPr>
            </a:lvl3pPr>
            <a:lvl4pPr lvl="3" rtl="0" algn="ctr">
              <a:spcBef>
                <a:spcPts val="0"/>
              </a:spcBef>
              <a:spcAft>
                <a:spcPts val="0"/>
              </a:spcAft>
              <a:buClr>
                <a:schemeClr val="accent1"/>
              </a:buClr>
              <a:buSzPts val="2800"/>
              <a:buNone/>
              <a:defRPr>
                <a:solidFill>
                  <a:schemeClr val="accent1"/>
                </a:solidFill>
              </a:defRPr>
            </a:lvl4pPr>
            <a:lvl5pPr lvl="4" rtl="0" algn="ctr">
              <a:spcBef>
                <a:spcPts val="0"/>
              </a:spcBef>
              <a:spcAft>
                <a:spcPts val="0"/>
              </a:spcAft>
              <a:buClr>
                <a:schemeClr val="accent1"/>
              </a:buClr>
              <a:buSzPts val="2800"/>
              <a:buNone/>
              <a:defRPr>
                <a:solidFill>
                  <a:schemeClr val="accent1"/>
                </a:solidFill>
              </a:defRPr>
            </a:lvl5pPr>
            <a:lvl6pPr lvl="5" rtl="0" algn="ctr">
              <a:spcBef>
                <a:spcPts val="0"/>
              </a:spcBef>
              <a:spcAft>
                <a:spcPts val="0"/>
              </a:spcAft>
              <a:buClr>
                <a:schemeClr val="accent1"/>
              </a:buClr>
              <a:buSzPts val="2800"/>
              <a:buNone/>
              <a:defRPr>
                <a:solidFill>
                  <a:schemeClr val="accent1"/>
                </a:solidFill>
              </a:defRPr>
            </a:lvl6pPr>
            <a:lvl7pPr lvl="6" rtl="0" algn="ctr">
              <a:spcBef>
                <a:spcPts val="0"/>
              </a:spcBef>
              <a:spcAft>
                <a:spcPts val="0"/>
              </a:spcAft>
              <a:buClr>
                <a:schemeClr val="accent1"/>
              </a:buClr>
              <a:buSzPts val="2800"/>
              <a:buNone/>
              <a:defRPr>
                <a:solidFill>
                  <a:schemeClr val="accent1"/>
                </a:solidFill>
              </a:defRPr>
            </a:lvl7pPr>
            <a:lvl8pPr lvl="7" rtl="0" algn="ctr">
              <a:spcBef>
                <a:spcPts val="0"/>
              </a:spcBef>
              <a:spcAft>
                <a:spcPts val="0"/>
              </a:spcAft>
              <a:buClr>
                <a:schemeClr val="accent1"/>
              </a:buClr>
              <a:buSzPts val="2800"/>
              <a:buNone/>
              <a:defRPr>
                <a:solidFill>
                  <a:schemeClr val="accent1"/>
                </a:solidFill>
              </a:defRPr>
            </a:lvl8pPr>
            <a:lvl9pPr lvl="8" rtl="0" algn="ctr">
              <a:spcBef>
                <a:spcPts val="0"/>
              </a:spcBef>
              <a:spcAft>
                <a:spcPts val="0"/>
              </a:spcAft>
              <a:buClr>
                <a:schemeClr val="accent1"/>
              </a:buClr>
              <a:buSzPts val="2800"/>
              <a:buNone/>
              <a:defRPr>
                <a:solidFill>
                  <a:schemeClr val="accent1"/>
                </a:solidFill>
              </a:defRPr>
            </a:lvl9pPr>
          </a:lstStyle>
          <a:p/>
        </p:txBody>
      </p:sp>
      <p:sp>
        <p:nvSpPr>
          <p:cNvPr id="109" name="Google Shape;109;p20"/>
          <p:cNvSpPr txBox="1"/>
          <p:nvPr>
            <p:ph idx="2" type="title"/>
          </p:nvPr>
        </p:nvSpPr>
        <p:spPr>
          <a:xfrm>
            <a:off x="786975" y="2302750"/>
            <a:ext cx="1728300" cy="62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10" name="Google Shape;110;p20"/>
          <p:cNvSpPr txBox="1"/>
          <p:nvPr>
            <p:ph idx="1" type="subTitle"/>
          </p:nvPr>
        </p:nvSpPr>
        <p:spPr>
          <a:xfrm>
            <a:off x="786975" y="2860250"/>
            <a:ext cx="1728300" cy="79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111" name="Google Shape;111;p20"/>
          <p:cNvSpPr txBox="1"/>
          <p:nvPr>
            <p:ph idx="3" type="title"/>
          </p:nvPr>
        </p:nvSpPr>
        <p:spPr>
          <a:xfrm>
            <a:off x="2734225" y="2302750"/>
            <a:ext cx="1728300" cy="62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12" name="Google Shape;112;p20"/>
          <p:cNvSpPr txBox="1"/>
          <p:nvPr>
            <p:ph idx="4" type="subTitle"/>
          </p:nvPr>
        </p:nvSpPr>
        <p:spPr>
          <a:xfrm>
            <a:off x="2734225" y="2860250"/>
            <a:ext cx="1728300" cy="79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113" name="Google Shape;113;p20"/>
          <p:cNvSpPr txBox="1"/>
          <p:nvPr>
            <p:ph idx="5" type="title"/>
          </p:nvPr>
        </p:nvSpPr>
        <p:spPr>
          <a:xfrm>
            <a:off x="4681475" y="2302750"/>
            <a:ext cx="1728300" cy="62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14" name="Google Shape;114;p20"/>
          <p:cNvSpPr txBox="1"/>
          <p:nvPr>
            <p:ph idx="6" type="subTitle"/>
          </p:nvPr>
        </p:nvSpPr>
        <p:spPr>
          <a:xfrm>
            <a:off x="4681475" y="2860250"/>
            <a:ext cx="1728300" cy="79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115" name="Google Shape;115;p20"/>
          <p:cNvSpPr txBox="1"/>
          <p:nvPr>
            <p:ph idx="7" type="title"/>
          </p:nvPr>
        </p:nvSpPr>
        <p:spPr>
          <a:xfrm>
            <a:off x="6628725" y="2302750"/>
            <a:ext cx="1728300" cy="62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16" name="Google Shape;116;p20"/>
          <p:cNvSpPr txBox="1"/>
          <p:nvPr>
            <p:ph idx="8" type="subTitle"/>
          </p:nvPr>
        </p:nvSpPr>
        <p:spPr>
          <a:xfrm>
            <a:off x="6628725" y="2860250"/>
            <a:ext cx="1728300" cy="79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1958550" y="3173625"/>
            <a:ext cx="5226900" cy="708300"/>
          </a:xfrm>
          <a:prstGeom prst="rect">
            <a:avLst/>
          </a:prstGeom>
        </p:spPr>
        <p:txBody>
          <a:bodyPr anchorCtr="0" anchor="t"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1423950" y="991825"/>
            <a:ext cx="6296100" cy="1689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4" name="Google Shape;14;p3"/>
          <p:cNvSpPr txBox="1"/>
          <p:nvPr>
            <p:ph idx="1" type="subTitle"/>
          </p:nvPr>
        </p:nvSpPr>
        <p:spPr>
          <a:xfrm>
            <a:off x="2997600" y="3831125"/>
            <a:ext cx="3148800" cy="35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Four Columns  1">
  <p:cSld name="TITLE_ONLY_1_1_1_1">
    <p:spTree>
      <p:nvGrpSpPr>
        <p:cNvPr id="117" name="Shape 117"/>
        <p:cNvGrpSpPr/>
        <p:nvPr/>
      </p:nvGrpSpPr>
      <p:grpSpPr>
        <a:xfrm>
          <a:off x="0" y="0"/>
          <a:ext cx="0" cy="0"/>
          <a:chOff x="0" y="0"/>
          <a:chExt cx="0" cy="0"/>
        </a:xfrm>
      </p:grpSpPr>
      <p:sp>
        <p:nvSpPr>
          <p:cNvPr id="118" name="Google Shape;118;p21"/>
          <p:cNvSpPr txBox="1"/>
          <p:nvPr>
            <p:ph type="title"/>
          </p:nvPr>
        </p:nvSpPr>
        <p:spPr>
          <a:xfrm>
            <a:off x="1068300" y="313350"/>
            <a:ext cx="7007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lgn="ctr">
              <a:spcBef>
                <a:spcPts val="0"/>
              </a:spcBef>
              <a:spcAft>
                <a:spcPts val="0"/>
              </a:spcAft>
              <a:buClr>
                <a:schemeClr val="accent1"/>
              </a:buClr>
              <a:buSzPts val="2800"/>
              <a:buNone/>
              <a:defRPr>
                <a:solidFill>
                  <a:schemeClr val="accent1"/>
                </a:solidFill>
              </a:defRPr>
            </a:lvl2pPr>
            <a:lvl3pPr lvl="2" rtl="0" algn="ctr">
              <a:spcBef>
                <a:spcPts val="0"/>
              </a:spcBef>
              <a:spcAft>
                <a:spcPts val="0"/>
              </a:spcAft>
              <a:buClr>
                <a:schemeClr val="accent1"/>
              </a:buClr>
              <a:buSzPts val="2800"/>
              <a:buNone/>
              <a:defRPr>
                <a:solidFill>
                  <a:schemeClr val="accent1"/>
                </a:solidFill>
              </a:defRPr>
            </a:lvl3pPr>
            <a:lvl4pPr lvl="3" rtl="0" algn="ctr">
              <a:spcBef>
                <a:spcPts val="0"/>
              </a:spcBef>
              <a:spcAft>
                <a:spcPts val="0"/>
              </a:spcAft>
              <a:buClr>
                <a:schemeClr val="accent1"/>
              </a:buClr>
              <a:buSzPts val="2800"/>
              <a:buNone/>
              <a:defRPr>
                <a:solidFill>
                  <a:schemeClr val="accent1"/>
                </a:solidFill>
              </a:defRPr>
            </a:lvl4pPr>
            <a:lvl5pPr lvl="4" rtl="0" algn="ctr">
              <a:spcBef>
                <a:spcPts val="0"/>
              </a:spcBef>
              <a:spcAft>
                <a:spcPts val="0"/>
              </a:spcAft>
              <a:buClr>
                <a:schemeClr val="accent1"/>
              </a:buClr>
              <a:buSzPts val="2800"/>
              <a:buNone/>
              <a:defRPr>
                <a:solidFill>
                  <a:schemeClr val="accent1"/>
                </a:solidFill>
              </a:defRPr>
            </a:lvl5pPr>
            <a:lvl6pPr lvl="5" rtl="0" algn="ctr">
              <a:spcBef>
                <a:spcPts val="0"/>
              </a:spcBef>
              <a:spcAft>
                <a:spcPts val="0"/>
              </a:spcAft>
              <a:buClr>
                <a:schemeClr val="accent1"/>
              </a:buClr>
              <a:buSzPts val="2800"/>
              <a:buNone/>
              <a:defRPr>
                <a:solidFill>
                  <a:schemeClr val="accent1"/>
                </a:solidFill>
              </a:defRPr>
            </a:lvl6pPr>
            <a:lvl7pPr lvl="6" rtl="0" algn="ctr">
              <a:spcBef>
                <a:spcPts val="0"/>
              </a:spcBef>
              <a:spcAft>
                <a:spcPts val="0"/>
              </a:spcAft>
              <a:buClr>
                <a:schemeClr val="accent1"/>
              </a:buClr>
              <a:buSzPts val="2800"/>
              <a:buNone/>
              <a:defRPr>
                <a:solidFill>
                  <a:schemeClr val="accent1"/>
                </a:solidFill>
              </a:defRPr>
            </a:lvl7pPr>
            <a:lvl8pPr lvl="7" rtl="0" algn="ctr">
              <a:spcBef>
                <a:spcPts val="0"/>
              </a:spcBef>
              <a:spcAft>
                <a:spcPts val="0"/>
              </a:spcAft>
              <a:buClr>
                <a:schemeClr val="accent1"/>
              </a:buClr>
              <a:buSzPts val="2800"/>
              <a:buNone/>
              <a:defRPr>
                <a:solidFill>
                  <a:schemeClr val="accent1"/>
                </a:solidFill>
              </a:defRPr>
            </a:lvl8pPr>
            <a:lvl9pPr lvl="8" rtl="0" algn="ctr">
              <a:spcBef>
                <a:spcPts val="0"/>
              </a:spcBef>
              <a:spcAft>
                <a:spcPts val="0"/>
              </a:spcAft>
              <a:buClr>
                <a:schemeClr val="accent1"/>
              </a:buClr>
              <a:buSzPts val="2800"/>
              <a:buNone/>
              <a:defRPr>
                <a:solidFill>
                  <a:schemeClr val="accent1"/>
                </a:solidFill>
              </a:defRPr>
            </a:lvl9pPr>
          </a:lstStyle>
          <a:p/>
        </p:txBody>
      </p:sp>
      <p:sp>
        <p:nvSpPr>
          <p:cNvPr id="119" name="Google Shape;119;p21"/>
          <p:cNvSpPr txBox="1"/>
          <p:nvPr>
            <p:ph idx="2" type="title"/>
          </p:nvPr>
        </p:nvSpPr>
        <p:spPr>
          <a:xfrm>
            <a:off x="892300" y="1978275"/>
            <a:ext cx="2218500" cy="4113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800"/>
              <a:buNone/>
              <a:defRPr sz="1800">
                <a:solidFill>
                  <a:schemeClr val="accent1"/>
                </a:solidFill>
              </a:defRPr>
            </a:lvl1pPr>
            <a:lvl2pPr lvl="1" rtl="0" algn="r">
              <a:spcBef>
                <a:spcPts val="0"/>
              </a:spcBef>
              <a:spcAft>
                <a:spcPts val="0"/>
              </a:spcAft>
              <a:buClr>
                <a:schemeClr val="accent1"/>
              </a:buClr>
              <a:buSzPts val="1800"/>
              <a:buNone/>
              <a:defRPr sz="1800">
                <a:solidFill>
                  <a:schemeClr val="accent1"/>
                </a:solidFill>
              </a:defRPr>
            </a:lvl2pPr>
            <a:lvl3pPr lvl="2" rtl="0" algn="r">
              <a:spcBef>
                <a:spcPts val="0"/>
              </a:spcBef>
              <a:spcAft>
                <a:spcPts val="0"/>
              </a:spcAft>
              <a:buClr>
                <a:schemeClr val="accent1"/>
              </a:buClr>
              <a:buSzPts val="1800"/>
              <a:buNone/>
              <a:defRPr sz="1800">
                <a:solidFill>
                  <a:schemeClr val="accent1"/>
                </a:solidFill>
              </a:defRPr>
            </a:lvl3pPr>
            <a:lvl4pPr lvl="3" rtl="0" algn="r">
              <a:spcBef>
                <a:spcPts val="0"/>
              </a:spcBef>
              <a:spcAft>
                <a:spcPts val="0"/>
              </a:spcAft>
              <a:buClr>
                <a:schemeClr val="accent1"/>
              </a:buClr>
              <a:buSzPts val="1800"/>
              <a:buNone/>
              <a:defRPr sz="1800">
                <a:solidFill>
                  <a:schemeClr val="accent1"/>
                </a:solidFill>
              </a:defRPr>
            </a:lvl4pPr>
            <a:lvl5pPr lvl="4" rtl="0" algn="r">
              <a:spcBef>
                <a:spcPts val="0"/>
              </a:spcBef>
              <a:spcAft>
                <a:spcPts val="0"/>
              </a:spcAft>
              <a:buClr>
                <a:schemeClr val="accent1"/>
              </a:buClr>
              <a:buSzPts val="1800"/>
              <a:buNone/>
              <a:defRPr sz="1800">
                <a:solidFill>
                  <a:schemeClr val="accent1"/>
                </a:solidFill>
              </a:defRPr>
            </a:lvl5pPr>
            <a:lvl6pPr lvl="5" rtl="0" algn="r">
              <a:spcBef>
                <a:spcPts val="0"/>
              </a:spcBef>
              <a:spcAft>
                <a:spcPts val="0"/>
              </a:spcAft>
              <a:buClr>
                <a:schemeClr val="accent1"/>
              </a:buClr>
              <a:buSzPts val="1800"/>
              <a:buNone/>
              <a:defRPr sz="1800">
                <a:solidFill>
                  <a:schemeClr val="accent1"/>
                </a:solidFill>
              </a:defRPr>
            </a:lvl6pPr>
            <a:lvl7pPr lvl="6" rtl="0" algn="r">
              <a:spcBef>
                <a:spcPts val="0"/>
              </a:spcBef>
              <a:spcAft>
                <a:spcPts val="0"/>
              </a:spcAft>
              <a:buClr>
                <a:schemeClr val="accent1"/>
              </a:buClr>
              <a:buSzPts val="1800"/>
              <a:buNone/>
              <a:defRPr sz="1800">
                <a:solidFill>
                  <a:schemeClr val="accent1"/>
                </a:solidFill>
              </a:defRPr>
            </a:lvl7pPr>
            <a:lvl8pPr lvl="7" rtl="0" algn="r">
              <a:spcBef>
                <a:spcPts val="0"/>
              </a:spcBef>
              <a:spcAft>
                <a:spcPts val="0"/>
              </a:spcAft>
              <a:buClr>
                <a:schemeClr val="accent1"/>
              </a:buClr>
              <a:buSzPts val="1800"/>
              <a:buNone/>
              <a:defRPr sz="1800">
                <a:solidFill>
                  <a:schemeClr val="accent1"/>
                </a:solidFill>
              </a:defRPr>
            </a:lvl8pPr>
            <a:lvl9pPr lvl="8" rtl="0" algn="r">
              <a:spcBef>
                <a:spcPts val="0"/>
              </a:spcBef>
              <a:spcAft>
                <a:spcPts val="0"/>
              </a:spcAft>
              <a:buClr>
                <a:schemeClr val="accent1"/>
              </a:buClr>
              <a:buSzPts val="1800"/>
              <a:buNone/>
              <a:defRPr sz="1800">
                <a:solidFill>
                  <a:schemeClr val="accent1"/>
                </a:solidFill>
              </a:defRPr>
            </a:lvl9pPr>
          </a:lstStyle>
          <a:p/>
        </p:txBody>
      </p:sp>
      <p:sp>
        <p:nvSpPr>
          <p:cNvPr id="120" name="Google Shape;120;p21"/>
          <p:cNvSpPr txBox="1"/>
          <p:nvPr>
            <p:ph idx="1" type="subTitle"/>
          </p:nvPr>
        </p:nvSpPr>
        <p:spPr>
          <a:xfrm>
            <a:off x="892300" y="2321675"/>
            <a:ext cx="2218500" cy="625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21" name="Google Shape;121;p21"/>
          <p:cNvSpPr txBox="1"/>
          <p:nvPr>
            <p:ph idx="3" type="title"/>
          </p:nvPr>
        </p:nvSpPr>
        <p:spPr>
          <a:xfrm>
            <a:off x="892300" y="3458650"/>
            <a:ext cx="2218500" cy="4113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800"/>
              <a:buNone/>
              <a:defRPr sz="1800">
                <a:solidFill>
                  <a:schemeClr val="accent1"/>
                </a:solidFill>
              </a:defRPr>
            </a:lvl1pPr>
            <a:lvl2pPr lvl="1" rtl="0" algn="r">
              <a:spcBef>
                <a:spcPts val="0"/>
              </a:spcBef>
              <a:spcAft>
                <a:spcPts val="0"/>
              </a:spcAft>
              <a:buClr>
                <a:schemeClr val="accent1"/>
              </a:buClr>
              <a:buSzPts val="1800"/>
              <a:buNone/>
              <a:defRPr sz="1800">
                <a:solidFill>
                  <a:schemeClr val="accent1"/>
                </a:solidFill>
              </a:defRPr>
            </a:lvl2pPr>
            <a:lvl3pPr lvl="2" rtl="0" algn="r">
              <a:spcBef>
                <a:spcPts val="0"/>
              </a:spcBef>
              <a:spcAft>
                <a:spcPts val="0"/>
              </a:spcAft>
              <a:buClr>
                <a:schemeClr val="accent1"/>
              </a:buClr>
              <a:buSzPts val="1800"/>
              <a:buNone/>
              <a:defRPr sz="1800">
                <a:solidFill>
                  <a:schemeClr val="accent1"/>
                </a:solidFill>
              </a:defRPr>
            </a:lvl3pPr>
            <a:lvl4pPr lvl="3" rtl="0" algn="r">
              <a:spcBef>
                <a:spcPts val="0"/>
              </a:spcBef>
              <a:spcAft>
                <a:spcPts val="0"/>
              </a:spcAft>
              <a:buClr>
                <a:schemeClr val="accent1"/>
              </a:buClr>
              <a:buSzPts val="1800"/>
              <a:buNone/>
              <a:defRPr sz="1800">
                <a:solidFill>
                  <a:schemeClr val="accent1"/>
                </a:solidFill>
              </a:defRPr>
            </a:lvl4pPr>
            <a:lvl5pPr lvl="4" rtl="0" algn="r">
              <a:spcBef>
                <a:spcPts val="0"/>
              </a:spcBef>
              <a:spcAft>
                <a:spcPts val="0"/>
              </a:spcAft>
              <a:buClr>
                <a:schemeClr val="accent1"/>
              </a:buClr>
              <a:buSzPts val="1800"/>
              <a:buNone/>
              <a:defRPr sz="1800">
                <a:solidFill>
                  <a:schemeClr val="accent1"/>
                </a:solidFill>
              </a:defRPr>
            </a:lvl5pPr>
            <a:lvl6pPr lvl="5" rtl="0" algn="r">
              <a:spcBef>
                <a:spcPts val="0"/>
              </a:spcBef>
              <a:spcAft>
                <a:spcPts val="0"/>
              </a:spcAft>
              <a:buClr>
                <a:schemeClr val="accent1"/>
              </a:buClr>
              <a:buSzPts val="1800"/>
              <a:buNone/>
              <a:defRPr sz="1800">
                <a:solidFill>
                  <a:schemeClr val="accent1"/>
                </a:solidFill>
              </a:defRPr>
            </a:lvl6pPr>
            <a:lvl7pPr lvl="6" rtl="0" algn="r">
              <a:spcBef>
                <a:spcPts val="0"/>
              </a:spcBef>
              <a:spcAft>
                <a:spcPts val="0"/>
              </a:spcAft>
              <a:buClr>
                <a:schemeClr val="accent1"/>
              </a:buClr>
              <a:buSzPts val="1800"/>
              <a:buNone/>
              <a:defRPr sz="1800">
                <a:solidFill>
                  <a:schemeClr val="accent1"/>
                </a:solidFill>
              </a:defRPr>
            </a:lvl7pPr>
            <a:lvl8pPr lvl="7" rtl="0" algn="r">
              <a:spcBef>
                <a:spcPts val="0"/>
              </a:spcBef>
              <a:spcAft>
                <a:spcPts val="0"/>
              </a:spcAft>
              <a:buClr>
                <a:schemeClr val="accent1"/>
              </a:buClr>
              <a:buSzPts val="1800"/>
              <a:buNone/>
              <a:defRPr sz="1800">
                <a:solidFill>
                  <a:schemeClr val="accent1"/>
                </a:solidFill>
              </a:defRPr>
            </a:lvl8pPr>
            <a:lvl9pPr lvl="8" rtl="0" algn="r">
              <a:spcBef>
                <a:spcPts val="0"/>
              </a:spcBef>
              <a:spcAft>
                <a:spcPts val="0"/>
              </a:spcAft>
              <a:buClr>
                <a:schemeClr val="accent1"/>
              </a:buClr>
              <a:buSzPts val="1800"/>
              <a:buNone/>
              <a:defRPr sz="1800">
                <a:solidFill>
                  <a:schemeClr val="accent1"/>
                </a:solidFill>
              </a:defRPr>
            </a:lvl9pPr>
          </a:lstStyle>
          <a:p/>
        </p:txBody>
      </p:sp>
      <p:sp>
        <p:nvSpPr>
          <p:cNvPr id="122" name="Google Shape;122;p21"/>
          <p:cNvSpPr txBox="1"/>
          <p:nvPr>
            <p:ph idx="4" type="subTitle"/>
          </p:nvPr>
        </p:nvSpPr>
        <p:spPr>
          <a:xfrm>
            <a:off x="892300" y="3802050"/>
            <a:ext cx="2218500" cy="625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23" name="Google Shape;123;p21"/>
          <p:cNvSpPr txBox="1"/>
          <p:nvPr>
            <p:ph idx="5" type="title"/>
          </p:nvPr>
        </p:nvSpPr>
        <p:spPr>
          <a:xfrm>
            <a:off x="6033200" y="1978275"/>
            <a:ext cx="2218500" cy="4113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800"/>
              <a:buNone/>
              <a:defRPr sz="1800">
                <a:solidFill>
                  <a:schemeClr val="accent1"/>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124" name="Google Shape;124;p21"/>
          <p:cNvSpPr txBox="1"/>
          <p:nvPr>
            <p:ph idx="6" type="subTitle"/>
          </p:nvPr>
        </p:nvSpPr>
        <p:spPr>
          <a:xfrm>
            <a:off x="6033200" y="2321675"/>
            <a:ext cx="2218500" cy="62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5" name="Google Shape;125;p21"/>
          <p:cNvSpPr txBox="1"/>
          <p:nvPr>
            <p:ph idx="7" type="title"/>
          </p:nvPr>
        </p:nvSpPr>
        <p:spPr>
          <a:xfrm>
            <a:off x="6033200" y="3458650"/>
            <a:ext cx="2218500" cy="4113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800"/>
              <a:buNone/>
              <a:defRPr sz="1800">
                <a:solidFill>
                  <a:schemeClr val="accent1"/>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126" name="Google Shape;126;p21"/>
          <p:cNvSpPr txBox="1"/>
          <p:nvPr>
            <p:ph idx="8" type="subTitle"/>
          </p:nvPr>
        </p:nvSpPr>
        <p:spPr>
          <a:xfrm>
            <a:off x="6033200" y="3802050"/>
            <a:ext cx="2218500" cy="62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1">
  <p:cSld name="ONE_COLUMN_TEXT_1_1">
    <p:spTree>
      <p:nvGrpSpPr>
        <p:cNvPr id="127" name="Shape 127"/>
        <p:cNvGrpSpPr/>
        <p:nvPr/>
      </p:nvGrpSpPr>
      <p:grpSpPr>
        <a:xfrm>
          <a:off x="0" y="0"/>
          <a:ext cx="0" cy="0"/>
          <a:chOff x="0" y="0"/>
          <a:chExt cx="0" cy="0"/>
        </a:xfrm>
      </p:grpSpPr>
      <p:sp>
        <p:nvSpPr>
          <p:cNvPr id="128" name="Google Shape;128;p22"/>
          <p:cNvSpPr txBox="1"/>
          <p:nvPr>
            <p:ph idx="1" type="body"/>
          </p:nvPr>
        </p:nvSpPr>
        <p:spPr>
          <a:xfrm>
            <a:off x="2740350" y="1494275"/>
            <a:ext cx="3663300" cy="17310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sz="1400"/>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129" name="Google Shape;129;p22"/>
          <p:cNvSpPr txBox="1"/>
          <p:nvPr>
            <p:ph type="title"/>
          </p:nvPr>
        </p:nvSpPr>
        <p:spPr>
          <a:xfrm>
            <a:off x="1068300" y="689875"/>
            <a:ext cx="7007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anks + credits">
  <p:cSld name="TITLE_1">
    <p:spTree>
      <p:nvGrpSpPr>
        <p:cNvPr id="130" name="Shape 130"/>
        <p:cNvGrpSpPr/>
        <p:nvPr/>
      </p:nvGrpSpPr>
      <p:grpSpPr>
        <a:xfrm>
          <a:off x="0" y="0"/>
          <a:ext cx="0" cy="0"/>
          <a:chOff x="0" y="0"/>
          <a:chExt cx="0" cy="0"/>
        </a:xfrm>
      </p:grpSpPr>
      <p:sp>
        <p:nvSpPr>
          <p:cNvPr id="131" name="Google Shape;131;p23"/>
          <p:cNvSpPr txBox="1"/>
          <p:nvPr>
            <p:ph type="ctrTitle"/>
          </p:nvPr>
        </p:nvSpPr>
        <p:spPr>
          <a:xfrm>
            <a:off x="2746350" y="560675"/>
            <a:ext cx="3651300" cy="901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4000"/>
              <a:buNone/>
              <a:defRPr sz="4000">
                <a:solidFill>
                  <a:schemeClr val="accen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2" name="Google Shape;132;p23"/>
          <p:cNvSpPr txBox="1"/>
          <p:nvPr>
            <p:ph idx="1" type="subTitle"/>
          </p:nvPr>
        </p:nvSpPr>
        <p:spPr>
          <a:xfrm>
            <a:off x="2531400" y="1486350"/>
            <a:ext cx="4081200" cy="1256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33" name="Google Shape;133;p23"/>
          <p:cNvSpPr txBox="1"/>
          <p:nvPr/>
        </p:nvSpPr>
        <p:spPr>
          <a:xfrm>
            <a:off x="2908800" y="2862825"/>
            <a:ext cx="3326400" cy="10191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200">
                <a:solidFill>
                  <a:schemeClr val="dk1"/>
                </a:solidFill>
                <a:latin typeface="Didact Gothic"/>
                <a:ea typeface="Didact Gothic"/>
                <a:cs typeface="Didact Gothic"/>
                <a:sym typeface="Didact Gothic"/>
              </a:rPr>
              <a:t>CREDITS: This presentation template was created by </a:t>
            </a:r>
            <a:r>
              <a:rPr lang="en" sz="1200">
                <a:solidFill>
                  <a:schemeClr val="dk1"/>
                </a:solidFill>
                <a:uFill>
                  <a:noFill/>
                </a:uFill>
                <a:latin typeface="Didact Gothic"/>
                <a:ea typeface="Didact Gothic"/>
                <a:cs typeface="Didact Gothic"/>
                <a:sym typeface="Didact Gothic"/>
                <a:hlinkClick r:id="rId2"/>
              </a:rPr>
              <a:t>Slidesgo</a:t>
            </a:r>
            <a:r>
              <a:rPr lang="en" sz="1200">
                <a:solidFill>
                  <a:schemeClr val="dk1"/>
                </a:solidFill>
                <a:latin typeface="Didact Gothic"/>
                <a:ea typeface="Didact Gothic"/>
                <a:cs typeface="Didact Gothic"/>
                <a:sym typeface="Didact Gothic"/>
              </a:rPr>
              <a:t>, including icons by </a:t>
            </a:r>
            <a:r>
              <a:rPr lang="en" sz="1200">
                <a:solidFill>
                  <a:schemeClr val="dk1"/>
                </a:solidFill>
                <a:uFill>
                  <a:noFill/>
                </a:uFill>
                <a:latin typeface="Didact Gothic"/>
                <a:ea typeface="Didact Gothic"/>
                <a:cs typeface="Didact Gothic"/>
                <a:sym typeface="Didact Gothic"/>
                <a:hlinkClick r:id="rId3"/>
              </a:rPr>
              <a:t>Flaticon</a:t>
            </a:r>
            <a:r>
              <a:rPr lang="en" sz="1200">
                <a:solidFill>
                  <a:schemeClr val="dk1"/>
                </a:solidFill>
                <a:latin typeface="Didact Gothic"/>
                <a:ea typeface="Didact Gothic"/>
                <a:cs typeface="Didact Gothic"/>
                <a:sym typeface="Didact Gothic"/>
              </a:rPr>
              <a:t>, and infographics &amp; images by </a:t>
            </a:r>
            <a:r>
              <a:rPr lang="en" sz="1200">
                <a:solidFill>
                  <a:schemeClr val="dk1"/>
                </a:solidFill>
                <a:uFill>
                  <a:noFill/>
                </a:uFill>
                <a:latin typeface="Didact Gothic"/>
                <a:ea typeface="Didact Gothic"/>
                <a:cs typeface="Didact Gothic"/>
                <a:sym typeface="Didact Gothic"/>
                <a:hlinkClick r:id="rId4"/>
              </a:rPr>
              <a:t>Freepik</a:t>
            </a:r>
            <a:r>
              <a:rPr lang="en" sz="1200">
                <a:solidFill>
                  <a:schemeClr val="dk1"/>
                </a:solidFill>
                <a:latin typeface="Didact Gothic"/>
                <a:ea typeface="Didact Gothic"/>
                <a:cs typeface="Didact Gothic"/>
                <a:sym typeface="Didact Gothic"/>
              </a:rPr>
              <a:t>. </a:t>
            </a:r>
            <a:endParaRPr sz="1200">
              <a:solidFill>
                <a:schemeClr val="dk1"/>
              </a:solidFill>
              <a:latin typeface="Didact Gothic"/>
              <a:ea typeface="Didact Gothic"/>
              <a:cs typeface="Didact Gothic"/>
              <a:sym typeface="Didact Gothic"/>
            </a:endParaRPr>
          </a:p>
          <a:p>
            <a:pPr indent="0" lvl="0" marL="0" rtl="0" algn="ctr">
              <a:spcBef>
                <a:spcPts val="300"/>
              </a:spcBef>
              <a:spcAft>
                <a:spcPts val="0"/>
              </a:spcAft>
              <a:buNone/>
            </a:pPr>
            <a:r>
              <a:t/>
            </a:r>
            <a:endParaRPr sz="1200">
              <a:solidFill>
                <a:schemeClr val="dk1"/>
              </a:solidFill>
              <a:latin typeface="Didact Gothic"/>
              <a:ea typeface="Didact Gothic"/>
              <a:cs typeface="Didact Gothic"/>
              <a:sym typeface="Didact Gothic"/>
            </a:endParaRPr>
          </a:p>
        </p:txBody>
      </p:sp>
      <p:sp>
        <p:nvSpPr>
          <p:cNvPr id="134" name="Google Shape;134;p23"/>
          <p:cNvSpPr/>
          <p:nvPr/>
        </p:nvSpPr>
        <p:spPr>
          <a:xfrm>
            <a:off x="-84850" y="-41675"/>
            <a:ext cx="2012100" cy="5273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3"/>
          <p:cNvSpPr/>
          <p:nvPr/>
        </p:nvSpPr>
        <p:spPr>
          <a:xfrm>
            <a:off x="-290925" y="147300"/>
            <a:ext cx="2012100" cy="48489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3"/>
          <p:cNvSpPr/>
          <p:nvPr/>
        </p:nvSpPr>
        <p:spPr>
          <a:xfrm rot="10800000">
            <a:off x="7128450" y="0"/>
            <a:ext cx="2012100" cy="5273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3"/>
          <p:cNvSpPr/>
          <p:nvPr/>
        </p:nvSpPr>
        <p:spPr>
          <a:xfrm rot="10800000">
            <a:off x="7334525" y="235225"/>
            <a:ext cx="2012100" cy="48489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bullet points 1">
  <p:cSld name="TITLE_AND_TWO_COLUMNS_2">
    <p:spTree>
      <p:nvGrpSpPr>
        <p:cNvPr id="138" name="Shape 138"/>
        <p:cNvGrpSpPr/>
        <p:nvPr/>
      </p:nvGrpSpPr>
      <p:grpSpPr>
        <a:xfrm>
          <a:off x="0" y="0"/>
          <a:ext cx="0" cy="0"/>
          <a:chOff x="0" y="0"/>
          <a:chExt cx="0" cy="0"/>
        </a:xfrm>
      </p:grpSpPr>
      <p:sp>
        <p:nvSpPr>
          <p:cNvPr id="139" name="Google Shape;139;p24"/>
          <p:cNvSpPr txBox="1"/>
          <p:nvPr>
            <p:ph idx="1" type="body"/>
          </p:nvPr>
        </p:nvSpPr>
        <p:spPr>
          <a:xfrm>
            <a:off x="648475" y="1307700"/>
            <a:ext cx="3683700" cy="3131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40" name="Google Shape;140;p24"/>
          <p:cNvSpPr txBox="1"/>
          <p:nvPr>
            <p:ph idx="2" type="body"/>
          </p:nvPr>
        </p:nvSpPr>
        <p:spPr>
          <a:xfrm>
            <a:off x="4811825" y="1307700"/>
            <a:ext cx="3683700" cy="3131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41" name="Google Shape;141;p24"/>
          <p:cNvSpPr txBox="1"/>
          <p:nvPr>
            <p:ph type="title"/>
          </p:nvPr>
        </p:nvSpPr>
        <p:spPr>
          <a:xfrm>
            <a:off x="1068300" y="313350"/>
            <a:ext cx="7007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lgn="ctr">
              <a:spcBef>
                <a:spcPts val="0"/>
              </a:spcBef>
              <a:spcAft>
                <a:spcPts val="0"/>
              </a:spcAft>
              <a:buClr>
                <a:schemeClr val="accent1"/>
              </a:buClr>
              <a:buSzPts val="2800"/>
              <a:buNone/>
              <a:defRPr>
                <a:solidFill>
                  <a:schemeClr val="accent1"/>
                </a:solidFill>
              </a:defRPr>
            </a:lvl2pPr>
            <a:lvl3pPr lvl="2" rtl="0" algn="ctr">
              <a:spcBef>
                <a:spcPts val="0"/>
              </a:spcBef>
              <a:spcAft>
                <a:spcPts val="0"/>
              </a:spcAft>
              <a:buClr>
                <a:schemeClr val="accent1"/>
              </a:buClr>
              <a:buSzPts val="2800"/>
              <a:buNone/>
              <a:defRPr>
                <a:solidFill>
                  <a:schemeClr val="accent1"/>
                </a:solidFill>
              </a:defRPr>
            </a:lvl3pPr>
            <a:lvl4pPr lvl="3" rtl="0" algn="ctr">
              <a:spcBef>
                <a:spcPts val="0"/>
              </a:spcBef>
              <a:spcAft>
                <a:spcPts val="0"/>
              </a:spcAft>
              <a:buClr>
                <a:schemeClr val="accent1"/>
              </a:buClr>
              <a:buSzPts val="2800"/>
              <a:buNone/>
              <a:defRPr>
                <a:solidFill>
                  <a:schemeClr val="accent1"/>
                </a:solidFill>
              </a:defRPr>
            </a:lvl4pPr>
            <a:lvl5pPr lvl="4" rtl="0" algn="ctr">
              <a:spcBef>
                <a:spcPts val="0"/>
              </a:spcBef>
              <a:spcAft>
                <a:spcPts val="0"/>
              </a:spcAft>
              <a:buClr>
                <a:schemeClr val="accent1"/>
              </a:buClr>
              <a:buSzPts val="2800"/>
              <a:buNone/>
              <a:defRPr>
                <a:solidFill>
                  <a:schemeClr val="accent1"/>
                </a:solidFill>
              </a:defRPr>
            </a:lvl5pPr>
            <a:lvl6pPr lvl="5" rtl="0" algn="ctr">
              <a:spcBef>
                <a:spcPts val="0"/>
              </a:spcBef>
              <a:spcAft>
                <a:spcPts val="0"/>
              </a:spcAft>
              <a:buClr>
                <a:schemeClr val="accent1"/>
              </a:buClr>
              <a:buSzPts val="2800"/>
              <a:buNone/>
              <a:defRPr>
                <a:solidFill>
                  <a:schemeClr val="accent1"/>
                </a:solidFill>
              </a:defRPr>
            </a:lvl6pPr>
            <a:lvl7pPr lvl="6" rtl="0" algn="ctr">
              <a:spcBef>
                <a:spcPts val="0"/>
              </a:spcBef>
              <a:spcAft>
                <a:spcPts val="0"/>
              </a:spcAft>
              <a:buClr>
                <a:schemeClr val="accent1"/>
              </a:buClr>
              <a:buSzPts val="2800"/>
              <a:buNone/>
              <a:defRPr>
                <a:solidFill>
                  <a:schemeClr val="accent1"/>
                </a:solidFill>
              </a:defRPr>
            </a:lvl7pPr>
            <a:lvl8pPr lvl="7" rtl="0" algn="ctr">
              <a:spcBef>
                <a:spcPts val="0"/>
              </a:spcBef>
              <a:spcAft>
                <a:spcPts val="0"/>
              </a:spcAft>
              <a:buClr>
                <a:schemeClr val="accent1"/>
              </a:buClr>
              <a:buSzPts val="2800"/>
              <a:buNone/>
              <a:defRPr>
                <a:solidFill>
                  <a:schemeClr val="accent1"/>
                </a:solidFill>
              </a:defRPr>
            </a:lvl8pPr>
            <a:lvl9pPr lvl="8" rtl="0" algn="ctr">
              <a:spcBef>
                <a:spcPts val="0"/>
              </a:spcBef>
              <a:spcAft>
                <a:spcPts val="0"/>
              </a:spcAft>
              <a:buClr>
                <a:schemeClr val="accent1"/>
              </a:buClr>
              <a:buSzPts val="2800"/>
              <a:buNone/>
              <a:defRPr>
                <a:solidFill>
                  <a:schemeClr val="accen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idx="1" type="body"/>
          </p:nvPr>
        </p:nvSpPr>
        <p:spPr>
          <a:xfrm>
            <a:off x="763500" y="1986250"/>
            <a:ext cx="5361900" cy="25368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7" name="Google Shape;17;p4"/>
          <p:cNvSpPr txBox="1"/>
          <p:nvPr>
            <p:ph type="title"/>
          </p:nvPr>
        </p:nvSpPr>
        <p:spPr>
          <a:xfrm>
            <a:off x="763500" y="1234825"/>
            <a:ext cx="70074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lgn="ctr">
              <a:spcBef>
                <a:spcPts val="0"/>
              </a:spcBef>
              <a:spcAft>
                <a:spcPts val="0"/>
              </a:spcAft>
              <a:buClr>
                <a:schemeClr val="accent1"/>
              </a:buClr>
              <a:buSzPts val="2800"/>
              <a:buNone/>
              <a:defRPr>
                <a:solidFill>
                  <a:schemeClr val="accent1"/>
                </a:solidFill>
              </a:defRPr>
            </a:lvl2pPr>
            <a:lvl3pPr lvl="2" rtl="0" algn="ctr">
              <a:spcBef>
                <a:spcPts val="0"/>
              </a:spcBef>
              <a:spcAft>
                <a:spcPts val="0"/>
              </a:spcAft>
              <a:buClr>
                <a:schemeClr val="accent1"/>
              </a:buClr>
              <a:buSzPts val="2800"/>
              <a:buNone/>
              <a:defRPr>
                <a:solidFill>
                  <a:schemeClr val="accent1"/>
                </a:solidFill>
              </a:defRPr>
            </a:lvl3pPr>
            <a:lvl4pPr lvl="3" rtl="0" algn="ctr">
              <a:spcBef>
                <a:spcPts val="0"/>
              </a:spcBef>
              <a:spcAft>
                <a:spcPts val="0"/>
              </a:spcAft>
              <a:buClr>
                <a:schemeClr val="accent1"/>
              </a:buClr>
              <a:buSzPts val="2800"/>
              <a:buNone/>
              <a:defRPr>
                <a:solidFill>
                  <a:schemeClr val="accent1"/>
                </a:solidFill>
              </a:defRPr>
            </a:lvl4pPr>
            <a:lvl5pPr lvl="4" rtl="0" algn="ctr">
              <a:spcBef>
                <a:spcPts val="0"/>
              </a:spcBef>
              <a:spcAft>
                <a:spcPts val="0"/>
              </a:spcAft>
              <a:buClr>
                <a:schemeClr val="accent1"/>
              </a:buClr>
              <a:buSzPts val="2800"/>
              <a:buNone/>
              <a:defRPr>
                <a:solidFill>
                  <a:schemeClr val="accent1"/>
                </a:solidFill>
              </a:defRPr>
            </a:lvl5pPr>
            <a:lvl6pPr lvl="5" rtl="0" algn="ctr">
              <a:spcBef>
                <a:spcPts val="0"/>
              </a:spcBef>
              <a:spcAft>
                <a:spcPts val="0"/>
              </a:spcAft>
              <a:buClr>
                <a:schemeClr val="accent1"/>
              </a:buClr>
              <a:buSzPts val="2800"/>
              <a:buNone/>
              <a:defRPr>
                <a:solidFill>
                  <a:schemeClr val="accent1"/>
                </a:solidFill>
              </a:defRPr>
            </a:lvl6pPr>
            <a:lvl7pPr lvl="6" rtl="0" algn="ctr">
              <a:spcBef>
                <a:spcPts val="0"/>
              </a:spcBef>
              <a:spcAft>
                <a:spcPts val="0"/>
              </a:spcAft>
              <a:buClr>
                <a:schemeClr val="accent1"/>
              </a:buClr>
              <a:buSzPts val="2800"/>
              <a:buNone/>
              <a:defRPr>
                <a:solidFill>
                  <a:schemeClr val="accent1"/>
                </a:solidFill>
              </a:defRPr>
            </a:lvl7pPr>
            <a:lvl8pPr lvl="7" rtl="0" algn="ctr">
              <a:spcBef>
                <a:spcPts val="0"/>
              </a:spcBef>
              <a:spcAft>
                <a:spcPts val="0"/>
              </a:spcAft>
              <a:buClr>
                <a:schemeClr val="accent1"/>
              </a:buClr>
              <a:buSzPts val="2800"/>
              <a:buNone/>
              <a:defRPr>
                <a:solidFill>
                  <a:schemeClr val="accent1"/>
                </a:solidFill>
              </a:defRPr>
            </a:lvl8pPr>
            <a:lvl9pPr lvl="8" rtl="0" algn="ctr">
              <a:spcBef>
                <a:spcPts val="0"/>
              </a:spcBef>
              <a:spcAft>
                <a:spcPts val="0"/>
              </a:spcAft>
              <a:buClr>
                <a:schemeClr val="accent1"/>
              </a:buClr>
              <a:buSzPts val="2800"/>
              <a:buNone/>
              <a:defRPr>
                <a:solidFill>
                  <a:schemeClr val="accent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8" name="Shape 18"/>
        <p:cNvGrpSpPr/>
        <p:nvPr/>
      </p:nvGrpSpPr>
      <p:grpSpPr>
        <a:xfrm>
          <a:off x="0" y="0"/>
          <a:ext cx="0" cy="0"/>
          <a:chOff x="0" y="0"/>
          <a:chExt cx="0" cy="0"/>
        </a:xfrm>
      </p:grpSpPr>
      <p:sp>
        <p:nvSpPr>
          <p:cNvPr id="19" name="Google Shape;19;p5"/>
          <p:cNvSpPr txBox="1"/>
          <p:nvPr>
            <p:ph idx="1" type="body"/>
          </p:nvPr>
        </p:nvSpPr>
        <p:spPr>
          <a:xfrm>
            <a:off x="648475" y="2158300"/>
            <a:ext cx="3683700" cy="2280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5"/>
          <p:cNvSpPr txBox="1"/>
          <p:nvPr>
            <p:ph idx="2" type="body"/>
          </p:nvPr>
        </p:nvSpPr>
        <p:spPr>
          <a:xfrm>
            <a:off x="4811824" y="2158300"/>
            <a:ext cx="3683700" cy="2280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1" name="Google Shape;21;p5"/>
          <p:cNvSpPr txBox="1"/>
          <p:nvPr>
            <p:ph type="title"/>
          </p:nvPr>
        </p:nvSpPr>
        <p:spPr>
          <a:xfrm>
            <a:off x="1068300" y="313350"/>
            <a:ext cx="7007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lgn="ctr">
              <a:spcBef>
                <a:spcPts val="0"/>
              </a:spcBef>
              <a:spcAft>
                <a:spcPts val="0"/>
              </a:spcAft>
              <a:buClr>
                <a:schemeClr val="accent1"/>
              </a:buClr>
              <a:buSzPts val="2800"/>
              <a:buNone/>
              <a:defRPr>
                <a:solidFill>
                  <a:schemeClr val="accent1"/>
                </a:solidFill>
              </a:defRPr>
            </a:lvl2pPr>
            <a:lvl3pPr lvl="2" rtl="0" algn="ctr">
              <a:spcBef>
                <a:spcPts val="0"/>
              </a:spcBef>
              <a:spcAft>
                <a:spcPts val="0"/>
              </a:spcAft>
              <a:buClr>
                <a:schemeClr val="accent1"/>
              </a:buClr>
              <a:buSzPts val="2800"/>
              <a:buNone/>
              <a:defRPr>
                <a:solidFill>
                  <a:schemeClr val="accent1"/>
                </a:solidFill>
              </a:defRPr>
            </a:lvl3pPr>
            <a:lvl4pPr lvl="3" rtl="0" algn="ctr">
              <a:spcBef>
                <a:spcPts val="0"/>
              </a:spcBef>
              <a:spcAft>
                <a:spcPts val="0"/>
              </a:spcAft>
              <a:buClr>
                <a:schemeClr val="accent1"/>
              </a:buClr>
              <a:buSzPts val="2800"/>
              <a:buNone/>
              <a:defRPr>
                <a:solidFill>
                  <a:schemeClr val="accent1"/>
                </a:solidFill>
              </a:defRPr>
            </a:lvl4pPr>
            <a:lvl5pPr lvl="4" rtl="0" algn="ctr">
              <a:spcBef>
                <a:spcPts val="0"/>
              </a:spcBef>
              <a:spcAft>
                <a:spcPts val="0"/>
              </a:spcAft>
              <a:buClr>
                <a:schemeClr val="accent1"/>
              </a:buClr>
              <a:buSzPts val="2800"/>
              <a:buNone/>
              <a:defRPr>
                <a:solidFill>
                  <a:schemeClr val="accent1"/>
                </a:solidFill>
              </a:defRPr>
            </a:lvl5pPr>
            <a:lvl6pPr lvl="5" rtl="0" algn="ctr">
              <a:spcBef>
                <a:spcPts val="0"/>
              </a:spcBef>
              <a:spcAft>
                <a:spcPts val="0"/>
              </a:spcAft>
              <a:buClr>
                <a:schemeClr val="accent1"/>
              </a:buClr>
              <a:buSzPts val="2800"/>
              <a:buNone/>
              <a:defRPr>
                <a:solidFill>
                  <a:schemeClr val="accent1"/>
                </a:solidFill>
              </a:defRPr>
            </a:lvl6pPr>
            <a:lvl7pPr lvl="6" rtl="0" algn="ctr">
              <a:spcBef>
                <a:spcPts val="0"/>
              </a:spcBef>
              <a:spcAft>
                <a:spcPts val="0"/>
              </a:spcAft>
              <a:buClr>
                <a:schemeClr val="accent1"/>
              </a:buClr>
              <a:buSzPts val="2800"/>
              <a:buNone/>
              <a:defRPr>
                <a:solidFill>
                  <a:schemeClr val="accent1"/>
                </a:solidFill>
              </a:defRPr>
            </a:lvl7pPr>
            <a:lvl8pPr lvl="7" rtl="0" algn="ctr">
              <a:spcBef>
                <a:spcPts val="0"/>
              </a:spcBef>
              <a:spcAft>
                <a:spcPts val="0"/>
              </a:spcAft>
              <a:buClr>
                <a:schemeClr val="accent1"/>
              </a:buClr>
              <a:buSzPts val="2800"/>
              <a:buNone/>
              <a:defRPr>
                <a:solidFill>
                  <a:schemeClr val="accent1"/>
                </a:solidFill>
              </a:defRPr>
            </a:lvl8pPr>
            <a:lvl9pPr lvl="8" rtl="0" algn="ctr">
              <a:spcBef>
                <a:spcPts val="0"/>
              </a:spcBef>
              <a:spcAft>
                <a:spcPts val="0"/>
              </a:spcAft>
              <a:buClr>
                <a:schemeClr val="accent1"/>
              </a:buClr>
              <a:buSzPts val="2800"/>
              <a:buNone/>
              <a:defRPr>
                <a:solidFill>
                  <a:schemeClr val="accent1"/>
                </a:solidFill>
              </a:defRPr>
            </a:lvl9pPr>
          </a:lstStyle>
          <a:p/>
        </p:txBody>
      </p:sp>
      <p:sp>
        <p:nvSpPr>
          <p:cNvPr id="22" name="Google Shape;22;p5"/>
          <p:cNvSpPr txBox="1"/>
          <p:nvPr>
            <p:ph idx="3" type="subTitle"/>
          </p:nvPr>
        </p:nvSpPr>
        <p:spPr>
          <a:xfrm>
            <a:off x="648475" y="1082250"/>
            <a:ext cx="2904600" cy="930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1"/>
              </a:buClr>
              <a:buSzPts val="1400"/>
              <a:buFont typeface="Righteous"/>
              <a:buNone/>
              <a:defRPr sz="1400">
                <a:solidFill>
                  <a:schemeClr val="accent1"/>
                </a:solidFill>
                <a:latin typeface="Righteous"/>
                <a:ea typeface="Righteous"/>
                <a:cs typeface="Righteous"/>
                <a:sym typeface="Righteous"/>
              </a:defRPr>
            </a:lvl1pPr>
            <a:lvl2pPr lvl="1" rtl="0"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2pPr>
            <a:lvl3pPr lvl="2" rtl="0"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3pPr>
            <a:lvl4pPr lvl="3" rtl="0"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4pPr>
            <a:lvl5pPr lvl="4" rtl="0"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5pPr>
            <a:lvl6pPr lvl="5" rtl="0"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6pPr>
            <a:lvl7pPr lvl="6" rtl="0"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7pPr>
            <a:lvl8pPr lvl="7" rtl="0"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8pPr>
            <a:lvl9pPr lvl="8" rtl="0"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9pPr>
          </a:lstStyle>
          <a:p/>
        </p:txBody>
      </p:sp>
      <p:sp>
        <p:nvSpPr>
          <p:cNvPr id="23" name="Google Shape;23;p5"/>
          <p:cNvSpPr txBox="1"/>
          <p:nvPr>
            <p:ph idx="4" type="subTitle"/>
          </p:nvPr>
        </p:nvSpPr>
        <p:spPr>
          <a:xfrm>
            <a:off x="4811825" y="1082250"/>
            <a:ext cx="2904600" cy="930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1"/>
              </a:buClr>
              <a:buSzPts val="1400"/>
              <a:buFont typeface="Righteous"/>
              <a:buNone/>
              <a:defRPr sz="1400">
                <a:solidFill>
                  <a:schemeClr val="accent1"/>
                </a:solidFill>
                <a:latin typeface="Righteous"/>
                <a:ea typeface="Righteous"/>
                <a:cs typeface="Righteous"/>
                <a:sym typeface="Righteous"/>
              </a:defRPr>
            </a:lvl1pPr>
            <a:lvl2pPr lvl="1" rtl="0"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2pPr>
            <a:lvl3pPr lvl="2" rtl="0"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3pPr>
            <a:lvl4pPr lvl="3" rtl="0"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4pPr>
            <a:lvl5pPr lvl="4" rtl="0"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5pPr>
            <a:lvl6pPr lvl="5" rtl="0"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6pPr>
            <a:lvl7pPr lvl="6" rtl="0"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7pPr>
            <a:lvl8pPr lvl="7" rtl="0"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8pPr>
            <a:lvl9pPr lvl="8" rtl="0"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9pPr>
          </a:lstStyle>
          <a:p/>
        </p:txBody>
      </p:sp>
      <p:sp>
        <p:nvSpPr>
          <p:cNvPr id="24" name="Google Shape;24;p5"/>
          <p:cNvSpPr/>
          <p:nvPr/>
        </p:nvSpPr>
        <p:spPr>
          <a:xfrm>
            <a:off x="-7475" y="-14925"/>
            <a:ext cx="126900" cy="5158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5"/>
          <p:cNvSpPr/>
          <p:nvPr/>
        </p:nvSpPr>
        <p:spPr>
          <a:xfrm>
            <a:off x="9024575" y="-14925"/>
            <a:ext cx="126900" cy="5158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1068300" y="313350"/>
            <a:ext cx="7007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lgn="ctr">
              <a:spcBef>
                <a:spcPts val="0"/>
              </a:spcBef>
              <a:spcAft>
                <a:spcPts val="0"/>
              </a:spcAft>
              <a:buClr>
                <a:schemeClr val="accent1"/>
              </a:buClr>
              <a:buSzPts val="2800"/>
              <a:buNone/>
              <a:defRPr>
                <a:solidFill>
                  <a:schemeClr val="accent1"/>
                </a:solidFill>
              </a:defRPr>
            </a:lvl2pPr>
            <a:lvl3pPr lvl="2" rtl="0" algn="ctr">
              <a:spcBef>
                <a:spcPts val="0"/>
              </a:spcBef>
              <a:spcAft>
                <a:spcPts val="0"/>
              </a:spcAft>
              <a:buClr>
                <a:schemeClr val="accent1"/>
              </a:buClr>
              <a:buSzPts val="2800"/>
              <a:buNone/>
              <a:defRPr>
                <a:solidFill>
                  <a:schemeClr val="accent1"/>
                </a:solidFill>
              </a:defRPr>
            </a:lvl3pPr>
            <a:lvl4pPr lvl="3" rtl="0" algn="ctr">
              <a:spcBef>
                <a:spcPts val="0"/>
              </a:spcBef>
              <a:spcAft>
                <a:spcPts val="0"/>
              </a:spcAft>
              <a:buClr>
                <a:schemeClr val="accent1"/>
              </a:buClr>
              <a:buSzPts val="2800"/>
              <a:buNone/>
              <a:defRPr>
                <a:solidFill>
                  <a:schemeClr val="accent1"/>
                </a:solidFill>
              </a:defRPr>
            </a:lvl4pPr>
            <a:lvl5pPr lvl="4" rtl="0" algn="ctr">
              <a:spcBef>
                <a:spcPts val="0"/>
              </a:spcBef>
              <a:spcAft>
                <a:spcPts val="0"/>
              </a:spcAft>
              <a:buClr>
                <a:schemeClr val="accent1"/>
              </a:buClr>
              <a:buSzPts val="2800"/>
              <a:buNone/>
              <a:defRPr>
                <a:solidFill>
                  <a:schemeClr val="accent1"/>
                </a:solidFill>
              </a:defRPr>
            </a:lvl5pPr>
            <a:lvl6pPr lvl="5" rtl="0" algn="ctr">
              <a:spcBef>
                <a:spcPts val="0"/>
              </a:spcBef>
              <a:spcAft>
                <a:spcPts val="0"/>
              </a:spcAft>
              <a:buClr>
                <a:schemeClr val="accent1"/>
              </a:buClr>
              <a:buSzPts val="2800"/>
              <a:buNone/>
              <a:defRPr>
                <a:solidFill>
                  <a:schemeClr val="accent1"/>
                </a:solidFill>
              </a:defRPr>
            </a:lvl6pPr>
            <a:lvl7pPr lvl="6" rtl="0" algn="ctr">
              <a:spcBef>
                <a:spcPts val="0"/>
              </a:spcBef>
              <a:spcAft>
                <a:spcPts val="0"/>
              </a:spcAft>
              <a:buClr>
                <a:schemeClr val="accent1"/>
              </a:buClr>
              <a:buSzPts val="2800"/>
              <a:buNone/>
              <a:defRPr>
                <a:solidFill>
                  <a:schemeClr val="accent1"/>
                </a:solidFill>
              </a:defRPr>
            </a:lvl7pPr>
            <a:lvl8pPr lvl="7" rtl="0" algn="ctr">
              <a:spcBef>
                <a:spcPts val="0"/>
              </a:spcBef>
              <a:spcAft>
                <a:spcPts val="0"/>
              </a:spcAft>
              <a:buClr>
                <a:schemeClr val="accent1"/>
              </a:buClr>
              <a:buSzPts val="2800"/>
              <a:buNone/>
              <a:defRPr>
                <a:solidFill>
                  <a:schemeClr val="accent1"/>
                </a:solidFill>
              </a:defRPr>
            </a:lvl8pPr>
            <a:lvl9pPr lvl="8" rtl="0" algn="ctr">
              <a:spcBef>
                <a:spcPts val="0"/>
              </a:spcBef>
              <a:spcAft>
                <a:spcPts val="0"/>
              </a:spcAft>
              <a:buClr>
                <a:schemeClr val="accent1"/>
              </a:buClr>
              <a:buSzPts val="2800"/>
              <a:buNone/>
              <a:defRPr>
                <a:solidFill>
                  <a:schemeClr val="accen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5150910" y="1558003"/>
            <a:ext cx="2808000" cy="5625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accent1"/>
              </a:buClr>
              <a:buSzPts val="2400"/>
              <a:buNone/>
              <a:defRPr sz="2400">
                <a:solidFill>
                  <a:schemeClr val="accent1"/>
                </a:solidFill>
              </a:defRPr>
            </a:lvl2pPr>
            <a:lvl3pPr lvl="2">
              <a:spcBef>
                <a:spcPts val="0"/>
              </a:spcBef>
              <a:spcAft>
                <a:spcPts val="0"/>
              </a:spcAft>
              <a:buClr>
                <a:schemeClr val="accent1"/>
              </a:buClr>
              <a:buSzPts val="2400"/>
              <a:buNone/>
              <a:defRPr sz="2400">
                <a:solidFill>
                  <a:schemeClr val="accent1"/>
                </a:solidFill>
              </a:defRPr>
            </a:lvl3pPr>
            <a:lvl4pPr lvl="3">
              <a:spcBef>
                <a:spcPts val="0"/>
              </a:spcBef>
              <a:spcAft>
                <a:spcPts val="0"/>
              </a:spcAft>
              <a:buClr>
                <a:schemeClr val="accent1"/>
              </a:buClr>
              <a:buSzPts val="2400"/>
              <a:buNone/>
              <a:defRPr sz="2400">
                <a:solidFill>
                  <a:schemeClr val="accent1"/>
                </a:solidFill>
              </a:defRPr>
            </a:lvl4pPr>
            <a:lvl5pPr lvl="4">
              <a:spcBef>
                <a:spcPts val="0"/>
              </a:spcBef>
              <a:spcAft>
                <a:spcPts val="0"/>
              </a:spcAft>
              <a:buClr>
                <a:schemeClr val="accent1"/>
              </a:buClr>
              <a:buSzPts val="2400"/>
              <a:buNone/>
              <a:defRPr sz="2400">
                <a:solidFill>
                  <a:schemeClr val="accent1"/>
                </a:solidFill>
              </a:defRPr>
            </a:lvl5pPr>
            <a:lvl6pPr lvl="5">
              <a:spcBef>
                <a:spcPts val="0"/>
              </a:spcBef>
              <a:spcAft>
                <a:spcPts val="0"/>
              </a:spcAft>
              <a:buClr>
                <a:schemeClr val="accent1"/>
              </a:buClr>
              <a:buSzPts val="2400"/>
              <a:buNone/>
              <a:defRPr sz="2400">
                <a:solidFill>
                  <a:schemeClr val="accent1"/>
                </a:solidFill>
              </a:defRPr>
            </a:lvl6pPr>
            <a:lvl7pPr lvl="6">
              <a:spcBef>
                <a:spcPts val="0"/>
              </a:spcBef>
              <a:spcAft>
                <a:spcPts val="0"/>
              </a:spcAft>
              <a:buClr>
                <a:schemeClr val="accent1"/>
              </a:buClr>
              <a:buSzPts val="2400"/>
              <a:buNone/>
              <a:defRPr sz="2400">
                <a:solidFill>
                  <a:schemeClr val="accent1"/>
                </a:solidFill>
              </a:defRPr>
            </a:lvl7pPr>
            <a:lvl8pPr lvl="7">
              <a:spcBef>
                <a:spcPts val="0"/>
              </a:spcBef>
              <a:spcAft>
                <a:spcPts val="0"/>
              </a:spcAft>
              <a:buClr>
                <a:schemeClr val="accent1"/>
              </a:buClr>
              <a:buSzPts val="2400"/>
              <a:buNone/>
              <a:defRPr sz="2400">
                <a:solidFill>
                  <a:schemeClr val="accent1"/>
                </a:solidFill>
              </a:defRPr>
            </a:lvl8pPr>
            <a:lvl9pPr lvl="8">
              <a:spcBef>
                <a:spcPts val="0"/>
              </a:spcBef>
              <a:spcAft>
                <a:spcPts val="0"/>
              </a:spcAft>
              <a:buClr>
                <a:schemeClr val="accent1"/>
              </a:buClr>
              <a:buSzPts val="2400"/>
              <a:buNone/>
              <a:defRPr sz="2400">
                <a:solidFill>
                  <a:schemeClr val="accent1"/>
                </a:solidFill>
              </a:defRPr>
            </a:lvl9pPr>
          </a:lstStyle>
          <a:p/>
        </p:txBody>
      </p:sp>
      <p:sp>
        <p:nvSpPr>
          <p:cNvPr id="30" name="Google Shape;30;p7"/>
          <p:cNvSpPr txBox="1"/>
          <p:nvPr>
            <p:ph idx="1" type="body"/>
          </p:nvPr>
        </p:nvSpPr>
        <p:spPr>
          <a:xfrm>
            <a:off x="5150910" y="2120428"/>
            <a:ext cx="2992200" cy="1731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1" name="Google Shape;31;p7"/>
          <p:cNvSpPr/>
          <p:nvPr/>
        </p:nvSpPr>
        <p:spPr>
          <a:xfrm>
            <a:off x="75" y="-15100"/>
            <a:ext cx="1381500" cy="5158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7"/>
          <p:cNvSpPr/>
          <p:nvPr/>
        </p:nvSpPr>
        <p:spPr>
          <a:xfrm>
            <a:off x="132825" y="109650"/>
            <a:ext cx="1116000" cy="49242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3" name="Shape 33"/>
        <p:cNvGrpSpPr/>
        <p:nvPr/>
      </p:nvGrpSpPr>
      <p:grpSpPr>
        <a:xfrm>
          <a:off x="0" y="0"/>
          <a:ext cx="0" cy="0"/>
          <a:chOff x="0" y="0"/>
          <a:chExt cx="0" cy="0"/>
        </a:xfrm>
      </p:grpSpPr>
      <p:sp>
        <p:nvSpPr>
          <p:cNvPr id="34" name="Google Shape;34;p8"/>
          <p:cNvSpPr/>
          <p:nvPr/>
        </p:nvSpPr>
        <p:spPr>
          <a:xfrm>
            <a:off x="0" y="0"/>
            <a:ext cx="9144000" cy="5143500"/>
          </a:xfrm>
          <a:prstGeom prst="rect">
            <a:avLst/>
          </a:prstGeom>
          <a:solidFill>
            <a:srgbClr val="DA3B3B">
              <a:alpha val="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8"/>
          <p:cNvSpPr txBox="1"/>
          <p:nvPr>
            <p:ph type="title"/>
          </p:nvPr>
        </p:nvSpPr>
        <p:spPr>
          <a:xfrm>
            <a:off x="971875" y="719925"/>
            <a:ext cx="2723100" cy="19407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3000"/>
              <a:buNone/>
              <a:defRPr sz="3000">
                <a:solidFill>
                  <a:schemeClr val="accent1"/>
                </a:solidFill>
              </a:defRPr>
            </a:lvl1pPr>
            <a:lvl2pPr lvl="1" algn="r">
              <a:spcBef>
                <a:spcPts val="0"/>
              </a:spcBef>
              <a:spcAft>
                <a:spcPts val="0"/>
              </a:spcAft>
              <a:buClr>
                <a:schemeClr val="accent1"/>
              </a:buClr>
              <a:buSzPts val="3000"/>
              <a:buNone/>
              <a:defRPr sz="3000">
                <a:solidFill>
                  <a:schemeClr val="accent1"/>
                </a:solidFill>
              </a:defRPr>
            </a:lvl2pPr>
            <a:lvl3pPr lvl="2" algn="r">
              <a:spcBef>
                <a:spcPts val="0"/>
              </a:spcBef>
              <a:spcAft>
                <a:spcPts val="0"/>
              </a:spcAft>
              <a:buClr>
                <a:schemeClr val="accent1"/>
              </a:buClr>
              <a:buSzPts val="3000"/>
              <a:buNone/>
              <a:defRPr sz="3000">
                <a:solidFill>
                  <a:schemeClr val="accent1"/>
                </a:solidFill>
              </a:defRPr>
            </a:lvl3pPr>
            <a:lvl4pPr lvl="3" algn="r">
              <a:spcBef>
                <a:spcPts val="0"/>
              </a:spcBef>
              <a:spcAft>
                <a:spcPts val="0"/>
              </a:spcAft>
              <a:buClr>
                <a:schemeClr val="accent1"/>
              </a:buClr>
              <a:buSzPts val="3000"/>
              <a:buNone/>
              <a:defRPr sz="3000">
                <a:solidFill>
                  <a:schemeClr val="accent1"/>
                </a:solidFill>
              </a:defRPr>
            </a:lvl4pPr>
            <a:lvl5pPr lvl="4" algn="r">
              <a:spcBef>
                <a:spcPts val="0"/>
              </a:spcBef>
              <a:spcAft>
                <a:spcPts val="0"/>
              </a:spcAft>
              <a:buClr>
                <a:schemeClr val="accent1"/>
              </a:buClr>
              <a:buSzPts val="3000"/>
              <a:buNone/>
              <a:defRPr sz="3000">
                <a:solidFill>
                  <a:schemeClr val="accent1"/>
                </a:solidFill>
              </a:defRPr>
            </a:lvl5pPr>
            <a:lvl6pPr lvl="5" algn="r">
              <a:spcBef>
                <a:spcPts val="0"/>
              </a:spcBef>
              <a:spcAft>
                <a:spcPts val="0"/>
              </a:spcAft>
              <a:buClr>
                <a:schemeClr val="accent1"/>
              </a:buClr>
              <a:buSzPts val="3000"/>
              <a:buNone/>
              <a:defRPr sz="3000">
                <a:solidFill>
                  <a:schemeClr val="accent1"/>
                </a:solidFill>
              </a:defRPr>
            </a:lvl6pPr>
            <a:lvl7pPr lvl="6" algn="r">
              <a:spcBef>
                <a:spcPts val="0"/>
              </a:spcBef>
              <a:spcAft>
                <a:spcPts val="0"/>
              </a:spcAft>
              <a:buClr>
                <a:schemeClr val="accent1"/>
              </a:buClr>
              <a:buSzPts val="3000"/>
              <a:buNone/>
              <a:defRPr sz="3000">
                <a:solidFill>
                  <a:schemeClr val="accent1"/>
                </a:solidFill>
              </a:defRPr>
            </a:lvl7pPr>
            <a:lvl8pPr lvl="7" algn="r">
              <a:spcBef>
                <a:spcPts val="0"/>
              </a:spcBef>
              <a:spcAft>
                <a:spcPts val="0"/>
              </a:spcAft>
              <a:buClr>
                <a:schemeClr val="accent1"/>
              </a:buClr>
              <a:buSzPts val="3000"/>
              <a:buNone/>
              <a:defRPr sz="3000">
                <a:solidFill>
                  <a:schemeClr val="accent1"/>
                </a:solidFill>
              </a:defRPr>
            </a:lvl8pPr>
            <a:lvl9pPr lvl="8" algn="r">
              <a:spcBef>
                <a:spcPts val="0"/>
              </a:spcBef>
              <a:spcAft>
                <a:spcPts val="0"/>
              </a:spcAft>
              <a:buClr>
                <a:schemeClr val="accent1"/>
              </a:buClr>
              <a:buSzPts val="3000"/>
              <a:buNone/>
              <a:defRPr sz="3000">
                <a:solidFill>
                  <a:schemeClr val="accent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txBox="1"/>
          <p:nvPr>
            <p:ph idx="1" type="subTitle"/>
          </p:nvPr>
        </p:nvSpPr>
        <p:spPr>
          <a:xfrm>
            <a:off x="843500" y="1165225"/>
            <a:ext cx="2390100" cy="9303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Clr>
                <a:schemeClr val="accent1"/>
              </a:buClr>
              <a:buSzPts val="1400"/>
              <a:buFont typeface="Righteous"/>
              <a:buNone/>
              <a:defRPr sz="1400">
                <a:solidFill>
                  <a:schemeClr val="accent1"/>
                </a:solidFill>
                <a:latin typeface="Righteous"/>
                <a:ea typeface="Righteous"/>
                <a:cs typeface="Righteous"/>
                <a:sym typeface="Righteous"/>
              </a:defRPr>
            </a:lvl1pPr>
            <a:lvl2pPr lvl="1"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2pPr>
            <a:lvl3pPr lvl="2"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3pPr>
            <a:lvl4pPr lvl="3"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4pPr>
            <a:lvl5pPr lvl="4"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5pPr>
            <a:lvl6pPr lvl="5"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6pPr>
            <a:lvl7pPr lvl="6"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7pPr>
            <a:lvl8pPr lvl="7"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8pPr>
            <a:lvl9pPr lvl="8" algn="ctr">
              <a:lnSpc>
                <a:spcPct val="100000"/>
              </a:lnSpc>
              <a:spcBef>
                <a:spcPts val="0"/>
              </a:spcBef>
              <a:spcAft>
                <a:spcPts val="0"/>
              </a:spcAft>
              <a:buClr>
                <a:schemeClr val="accent1"/>
              </a:buClr>
              <a:buSzPts val="1400"/>
              <a:buFont typeface="Righteous"/>
              <a:buNone/>
              <a:defRPr>
                <a:solidFill>
                  <a:schemeClr val="accent1"/>
                </a:solidFill>
                <a:latin typeface="Righteous"/>
                <a:ea typeface="Righteous"/>
                <a:cs typeface="Righteous"/>
                <a:sym typeface="Righteous"/>
              </a:defRPr>
            </a:lvl9pPr>
          </a:lstStyle>
          <a:p/>
        </p:txBody>
      </p:sp>
      <p:sp>
        <p:nvSpPr>
          <p:cNvPr id="38" name="Google Shape;38;p9"/>
          <p:cNvSpPr txBox="1"/>
          <p:nvPr>
            <p:ph idx="2" type="body"/>
          </p:nvPr>
        </p:nvSpPr>
        <p:spPr>
          <a:xfrm>
            <a:off x="843500" y="2234600"/>
            <a:ext cx="3554400" cy="227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9" name="Google Shape;39;p9"/>
          <p:cNvSpPr txBox="1"/>
          <p:nvPr>
            <p:ph type="title"/>
          </p:nvPr>
        </p:nvSpPr>
        <p:spPr>
          <a:xfrm>
            <a:off x="1068300" y="313350"/>
            <a:ext cx="7007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lgn="ctr">
              <a:spcBef>
                <a:spcPts val="0"/>
              </a:spcBef>
              <a:spcAft>
                <a:spcPts val="0"/>
              </a:spcAft>
              <a:buClr>
                <a:schemeClr val="accent1"/>
              </a:buClr>
              <a:buSzPts val="2800"/>
              <a:buNone/>
              <a:defRPr>
                <a:solidFill>
                  <a:schemeClr val="accent1"/>
                </a:solidFill>
              </a:defRPr>
            </a:lvl2pPr>
            <a:lvl3pPr lvl="2" rtl="0" algn="ctr">
              <a:spcBef>
                <a:spcPts val="0"/>
              </a:spcBef>
              <a:spcAft>
                <a:spcPts val="0"/>
              </a:spcAft>
              <a:buClr>
                <a:schemeClr val="accent1"/>
              </a:buClr>
              <a:buSzPts val="2800"/>
              <a:buNone/>
              <a:defRPr>
                <a:solidFill>
                  <a:schemeClr val="accent1"/>
                </a:solidFill>
              </a:defRPr>
            </a:lvl3pPr>
            <a:lvl4pPr lvl="3" rtl="0" algn="ctr">
              <a:spcBef>
                <a:spcPts val="0"/>
              </a:spcBef>
              <a:spcAft>
                <a:spcPts val="0"/>
              </a:spcAft>
              <a:buClr>
                <a:schemeClr val="accent1"/>
              </a:buClr>
              <a:buSzPts val="2800"/>
              <a:buNone/>
              <a:defRPr>
                <a:solidFill>
                  <a:schemeClr val="accent1"/>
                </a:solidFill>
              </a:defRPr>
            </a:lvl4pPr>
            <a:lvl5pPr lvl="4" rtl="0" algn="ctr">
              <a:spcBef>
                <a:spcPts val="0"/>
              </a:spcBef>
              <a:spcAft>
                <a:spcPts val="0"/>
              </a:spcAft>
              <a:buClr>
                <a:schemeClr val="accent1"/>
              </a:buClr>
              <a:buSzPts val="2800"/>
              <a:buNone/>
              <a:defRPr>
                <a:solidFill>
                  <a:schemeClr val="accent1"/>
                </a:solidFill>
              </a:defRPr>
            </a:lvl5pPr>
            <a:lvl6pPr lvl="5" rtl="0" algn="ctr">
              <a:spcBef>
                <a:spcPts val="0"/>
              </a:spcBef>
              <a:spcAft>
                <a:spcPts val="0"/>
              </a:spcAft>
              <a:buClr>
                <a:schemeClr val="accent1"/>
              </a:buClr>
              <a:buSzPts val="2800"/>
              <a:buNone/>
              <a:defRPr>
                <a:solidFill>
                  <a:schemeClr val="accent1"/>
                </a:solidFill>
              </a:defRPr>
            </a:lvl6pPr>
            <a:lvl7pPr lvl="6" rtl="0" algn="ctr">
              <a:spcBef>
                <a:spcPts val="0"/>
              </a:spcBef>
              <a:spcAft>
                <a:spcPts val="0"/>
              </a:spcAft>
              <a:buClr>
                <a:schemeClr val="accent1"/>
              </a:buClr>
              <a:buSzPts val="2800"/>
              <a:buNone/>
              <a:defRPr>
                <a:solidFill>
                  <a:schemeClr val="accent1"/>
                </a:solidFill>
              </a:defRPr>
            </a:lvl7pPr>
            <a:lvl8pPr lvl="7" rtl="0" algn="ctr">
              <a:spcBef>
                <a:spcPts val="0"/>
              </a:spcBef>
              <a:spcAft>
                <a:spcPts val="0"/>
              </a:spcAft>
              <a:buClr>
                <a:schemeClr val="accent1"/>
              </a:buClr>
              <a:buSzPts val="2800"/>
              <a:buNone/>
              <a:defRPr>
                <a:solidFill>
                  <a:schemeClr val="accent1"/>
                </a:solidFill>
              </a:defRPr>
            </a:lvl8pPr>
            <a:lvl9pPr lvl="8" rtl="0" algn="ctr">
              <a:spcBef>
                <a:spcPts val="0"/>
              </a:spcBef>
              <a:spcAft>
                <a:spcPts val="0"/>
              </a:spcAft>
              <a:buClr>
                <a:schemeClr val="accent1"/>
              </a:buClr>
              <a:buSzPts val="2800"/>
              <a:buNone/>
              <a:defRPr>
                <a:solidFill>
                  <a:schemeClr val="accen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0" name="Shape 40"/>
        <p:cNvGrpSpPr/>
        <p:nvPr/>
      </p:nvGrpSpPr>
      <p:grpSpPr>
        <a:xfrm>
          <a:off x="0" y="0"/>
          <a:ext cx="0" cy="0"/>
          <a:chOff x="0" y="0"/>
          <a:chExt cx="0" cy="0"/>
        </a:xfrm>
      </p:grpSpPr>
      <p:sp>
        <p:nvSpPr>
          <p:cNvPr id="41" name="Google Shape;41;p10"/>
          <p:cNvSpPr txBox="1"/>
          <p:nvPr>
            <p:ph type="title"/>
          </p:nvPr>
        </p:nvSpPr>
        <p:spPr>
          <a:xfrm>
            <a:off x="1068300" y="313350"/>
            <a:ext cx="7007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lgn="ctr">
              <a:spcBef>
                <a:spcPts val="0"/>
              </a:spcBef>
              <a:spcAft>
                <a:spcPts val="0"/>
              </a:spcAft>
              <a:buClr>
                <a:schemeClr val="accent1"/>
              </a:buClr>
              <a:buSzPts val="2800"/>
              <a:buNone/>
              <a:defRPr>
                <a:solidFill>
                  <a:schemeClr val="accent1"/>
                </a:solidFill>
              </a:defRPr>
            </a:lvl2pPr>
            <a:lvl3pPr lvl="2" rtl="0" algn="ctr">
              <a:spcBef>
                <a:spcPts val="0"/>
              </a:spcBef>
              <a:spcAft>
                <a:spcPts val="0"/>
              </a:spcAft>
              <a:buClr>
                <a:schemeClr val="accent1"/>
              </a:buClr>
              <a:buSzPts val="2800"/>
              <a:buNone/>
              <a:defRPr>
                <a:solidFill>
                  <a:schemeClr val="accent1"/>
                </a:solidFill>
              </a:defRPr>
            </a:lvl3pPr>
            <a:lvl4pPr lvl="3" rtl="0" algn="ctr">
              <a:spcBef>
                <a:spcPts val="0"/>
              </a:spcBef>
              <a:spcAft>
                <a:spcPts val="0"/>
              </a:spcAft>
              <a:buClr>
                <a:schemeClr val="accent1"/>
              </a:buClr>
              <a:buSzPts val="2800"/>
              <a:buNone/>
              <a:defRPr>
                <a:solidFill>
                  <a:schemeClr val="accent1"/>
                </a:solidFill>
              </a:defRPr>
            </a:lvl4pPr>
            <a:lvl5pPr lvl="4" rtl="0" algn="ctr">
              <a:spcBef>
                <a:spcPts val="0"/>
              </a:spcBef>
              <a:spcAft>
                <a:spcPts val="0"/>
              </a:spcAft>
              <a:buClr>
                <a:schemeClr val="accent1"/>
              </a:buClr>
              <a:buSzPts val="2800"/>
              <a:buNone/>
              <a:defRPr>
                <a:solidFill>
                  <a:schemeClr val="accent1"/>
                </a:solidFill>
              </a:defRPr>
            </a:lvl5pPr>
            <a:lvl6pPr lvl="5" rtl="0" algn="ctr">
              <a:spcBef>
                <a:spcPts val="0"/>
              </a:spcBef>
              <a:spcAft>
                <a:spcPts val="0"/>
              </a:spcAft>
              <a:buClr>
                <a:schemeClr val="accent1"/>
              </a:buClr>
              <a:buSzPts val="2800"/>
              <a:buNone/>
              <a:defRPr>
                <a:solidFill>
                  <a:schemeClr val="accent1"/>
                </a:solidFill>
              </a:defRPr>
            </a:lvl6pPr>
            <a:lvl7pPr lvl="6" rtl="0" algn="ctr">
              <a:spcBef>
                <a:spcPts val="0"/>
              </a:spcBef>
              <a:spcAft>
                <a:spcPts val="0"/>
              </a:spcAft>
              <a:buClr>
                <a:schemeClr val="accent1"/>
              </a:buClr>
              <a:buSzPts val="2800"/>
              <a:buNone/>
              <a:defRPr>
                <a:solidFill>
                  <a:schemeClr val="accent1"/>
                </a:solidFill>
              </a:defRPr>
            </a:lvl7pPr>
            <a:lvl8pPr lvl="7" rtl="0" algn="ctr">
              <a:spcBef>
                <a:spcPts val="0"/>
              </a:spcBef>
              <a:spcAft>
                <a:spcPts val="0"/>
              </a:spcAft>
              <a:buClr>
                <a:schemeClr val="accent1"/>
              </a:buClr>
              <a:buSzPts val="2800"/>
              <a:buNone/>
              <a:defRPr>
                <a:solidFill>
                  <a:schemeClr val="accent1"/>
                </a:solidFill>
              </a:defRPr>
            </a:lvl8pPr>
            <a:lvl9pPr lvl="8" rtl="0" algn="ctr">
              <a:spcBef>
                <a:spcPts val="0"/>
              </a:spcBef>
              <a:spcAft>
                <a:spcPts val="0"/>
              </a:spcAft>
              <a:buClr>
                <a:schemeClr val="accent1"/>
              </a:buClr>
              <a:buSzPts val="2800"/>
              <a:buNone/>
              <a:defRPr>
                <a:solidFill>
                  <a:schemeClr val="accent1"/>
                </a:solidFill>
              </a:defRPr>
            </a:lvl9pPr>
          </a:lstStyle>
          <a:p/>
        </p:txBody>
      </p:sp>
      <p:sp>
        <p:nvSpPr>
          <p:cNvPr id="42" name="Google Shape;42;p10"/>
          <p:cNvSpPr/>
          <p:nvPr/>
        </p:nvSpPr>
        <p:spPr>
          <a:xfrm>
            <a:off x="693900" y="1314000"/>
            <a:ext cx="7756200" cy="3829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10"/>
          <p:cNvSpPr/>
          <p:nvPr/>
        </p:nvSpPr>
        <p:spPr>
          <a:xfrm>
            <a:off x="822750" y="1422625"/>
            <a:ext cx="7498500" cy="38295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Righteous"/>
              <a:buNone/>
              <a:defRPr sz="2800">
                <a:solidFill>
                  <a:schemeClr val="dk1"/>
                </a:solidFill>
                <a:latin typeface="Righteous"/>
                <a:ea typeface="Righteous"/>
                <a:cs typeface="Righteous"/>
                <a:sym typeface="Righteous"/>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Didact Gothic"/>
              <a:buChar char="●"/>
              <a:defRPr sz="1800">
                <a:solidFill>
                  <a:schemeClr val="dk1"/>
                </a:solidFill>
                <a:latin typeface="Didact Gothic"/>
                <a:ea typeface="Didact Gothic"/>
                <a:cs typeface="Didact Gothic"/>
                <a:sym typeface="Didact Gothic"/>
              </a:defRPr>
            </a:lvl1pPr>
            <a:lvl2pPr indent="-317500" lvl="1" marL="914400">
              <a:lnSpc>
                <a:spcPct val="100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indent="-317500" lvl="2" marL="1371600">
              <a:lnSpc>
                <a:spcPct val="100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indent="-317500" lvl="3" marL="1828800">
              <a:lnSpc>
                <a:spcPct val="100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indent="-317500" lvl="4" marL="2286000">
              <a:lnSpc>
                <a:spcPct val="100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indent="-317500" lvl="5" marL="2743200">
              <a:lnSpc>
                <a:spcPct val="100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indent="-317500" lvl="6" marL="3200400">
              <a:lnSpc>
                <a:spcPct val="100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indent="-317500" lvl="7" marL="3657600">
              <a:lnSpc>
                <a:spcPct val="100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indent="-317500" lvl="8" marL="4114800">
              <a:lnSpc>
                <a:spcPct val="100000"/>
              </a:lnSpc>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14.png"/><Relationship Id="rId5"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0.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2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22.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 Id="rId3" Type="http://schemas.openxmlformats.org/officeDocument/2006/relationships/image" Target="../media/image2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8.xml"/><Relationship Id="rId3"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 Id="rId3" Type="http://schemas.openxmlformats.org/officeDocument/2006/relationships/image" Target="../media/image25.png"/><Relationship Id="rId4" Type="http://schemas.openxmlformats.org/officeDocument/2006/relationships/image" Target="../media/image4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 Id="rId3" Type="http://schemas.openxmlformats.org/officeDocument/2006/relationships/image" Target="../media/image48.png"/><Relationship Id="rId4" Type="http://schemas.openxmlformats.org/officeDocument/2006/relationships/image" Target="../media/image3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 Id="rId3" Type="http://schemas.openxmlformats.org/officeDocument/2006/relationships/image" Target="../media/image42.png"/><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image" Target="../media/image2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 Id="rId3" Type="http://schemas.openxmlformats.org/officeDocument/2006/relationships/image" Target="../media/image36.png"/><Relationship Id="rId4" Type="http://schemas.openxmlformats.org/officeDocument/2006/relationships/image" Target="../media/image3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 Id="rId3" Type="http://schemas.openxmlformats.org/officeDocument/2006/relationships/image" Target="../media/image3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 Id="rId3" Type="http://schemas.openxmlformats.org/officeDocument/2006/relationships/image" Target="../media/image30.jpg"/><Relationship Id="rId4" Type="http://schemas.openxmlformats.org/officeDocument/2006/relationships/image" Target="../media/image40.jpg"/><Relationship Id="rId5" Type="http://schemas.openxmlformats.org/officeDocument/2006/relationships/image" Target="../media/image27.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7.xml"/><Relationship Id="rId3" Type="http://schemas.openxmlformats.org/officeDocument/2006/relationships/image" Target="../media/image3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 Id="rId3" Type="http://schemas.openxmlformats.org/officeDocument/2006/relationships/image" Target="../media/image32.png"/><Relationship Id="rId4" Type="http://schemas.openxmlformats.org/officeDocument/2006/relationships/image" Target="../media/image3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 Id="rId3" Type="http://schemas.openxmlformats.org/officeDocument/2006/relationships/image" Target="../media/image3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0.xml"/><Relationship Id="rId3" Type="http://schemas.openxmlformats.org/officeDocument/2006/relationships/image" Target="../media/image3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2.xml"/><Relationship Id="rId3" Type="http://schemas.openxmlformats.org/officeDocument/2006/relationships/hyperlink" Target="https://ccnyundergraduatecsdegree.github.io/SneakerApp/" TargetMode="External"/><Relationship Id="rId4" Type="http://schemas.openxmlformats.org/officeDocument/2006/relationships/image" Target="../media/image1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4.xml"/><Relationship Id="rId3" Type="http://schemas.openxmlformats.org/officeDocument/2006/relationships/image" Target="../media/image43.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5.xml"/><Relationship Id="rId3" Type="http://schemas.openxmlformats.org/officeDocument/2006/relationships/image" Target="../media/image4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7.xml"/><Relationship Id="rId3" Type="http://schemas.openxmlformats.org/officeDocument/2006/relationships/image" Target="../media/image4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8.xml"/><Relationship Id="rId3" Type="http://schemas.openxmlformats.org/officeDocument/2006/relationships/image" Target="../media/image4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9.xml"/><Relationship Id="rId3" Type="http://schemas.openxmlformats.org/officeDocument/2006/relationships/image" Target="../media/image4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0.xml"/><Relationship Id="rId3" Type="http://schemas.openxmlformats.org/officeDocument/2006/relationships/image" Target="../media/image5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1.xml"/><Relationship Id="rId3" Type="http://schemas.openxmlformats.org/officeDocument/2006/relationships/image" Target="../media/image56.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2.xml"/><Relationship Id="rId3" Type="http://schemas.openxmlformats.org/officeDocument/2006/relationships/image" Target="../media/image50.png"/><Relationship Id="rId4" Type="http://schemas.openxmlformats.org/officeDocument/2006/relationships/image" Target="../media/image4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3.xml"/><Relationship Id="rId3" Type="http://schemas.openxmlformats.org/officeDocument/2006/relationships/image" Target="../media/image55.png"/><Relationship Id="rId4" Type="http://schemas.openxmlformats.org/officeDocument/2006/relationships/image" Target="../media/image53.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4.xml"/><Relationship Id="rId3" Type="http://schemas.openxmlformats.org/officeDocument/2006/relationships/image" Target="../media/image17.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6.xml"/><Relationship Id="rId3" Type="http://schemas.openxmlformats.org/officeDocument/2006/relationships/image" Target="../media/image58.png"/><Relationship Id="rId4" Type="http://schemas.openxmlformats.org/officeDocument/2006/relationships/image" Target="../media/image52.gi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7.xml"/><Relationship Id="rId3" Type="http://schemas.openxmlformats.org/officeDocument/2006/relationships/image" Target="../media/image57.png"/><Relationship Id="rId4" Type="http://schemas.openxmlformats.org/officeDocument/2006/relationships/image" Target="../media/image54.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9.xml"/><Relationship Id="rId3"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13.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8.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11.png"/><Relationship Id="rId5"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45" name="Shape 145"/>
        <p:cNvGrpSpPr/>
        <p:nvPr/>
      </p:nvGrpSpPr>
      <p:grpSpPr>
        <a:xfrm>
          <a:off x="0" y="0"/>
          <a:ext cx="0" cy="0"/>
          <a:chOff x="0" y="0"/>
          <a:chExt cx="0" cy="0"/>
        </a:xfrm>
      </p:grpSpPr>
      <p:sp>
        <p:nvSpPr>
          <p:cNvPr id="146" name="Google Shape;146;p25"/>
          <p:cNvSpPr/>
          <p:nvPr/>
        </p:nvSpPr>
        <p:spPr>
          <a:xfrm>
            <a:off x="0" y="1248450"/>
            <a:ext cx="4815900" cy="2976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5"/>
          <p:cNvSpPr/>
          <p:nvPr/>
        </p:nvSpPr>
        <p:spPr>
          <a:xfrm>
            <a:off x="148350" y="1395150"/>
            <a:ext cx="4519200" cy="26826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5"/>
          <p:cNvSpPr txBox="1"/>
          <p:nvPr>
            <p:ph type="ctrTitle"/>
          </p:nvPr>
        </p:nvSpPr>
        <p:spPr>
          <a:xfrm>
            <a:off x="148325" y="1448475"/>
            <a:ext cx="4519200" cy="187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3600">
                <a:solidFill>
                  <a:schemeClr val="lt1"/>
                </a:solidFill>
                <a:latin typeface="Maven Pro"/>
                <a:ea typeface="Maven Pro"/>
                <a:cs typeface="Maven Pro"/>
                <a:sym typeface="Maven Pro"/>
              </a:rPr>
              <a:t>Sneaker Classification Final Presentation</a:t>
            </a:r>
            <a:endParaRPr>
              <a:solidFill>
                <a:schemeClr val="lt1"/>
              </a:solidFill>
            </a:endParaRPr>
          </a:p>
        </p:txBody>
      </p:sp>
      <p:sp>
        <p:nvSpPr>
          <p:cNvPr id="149" name="Google Shape;149;p25"/>
          <p:cNvSpPr txBox="1"/>
          <p:nvPr>
            <p:ph idx="1" type="subTitle"/>
          </p:nvPr>
        </p:nvSpPr>
        <p:spPr>
          <a:xfrm>
            <a:off x="148350" y="3433233"/>
            <a:ext cx="4519200" cy="58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chemeClr val="lt1"/>
                </a:solidFill>
                <a:latin typeface="Nunito"/>
                <a:ea typeface="Nunito"/>
                <a:cs typeface="Nunito"/>
                <a:sym typeface="Nunito"/>
              </a:rPr>
              <a:t>By: Shahan Rahman, Hasibul Islam, Jun Zheng &amp; Carlos Vides</a:t>
            </a:r>
            <a:endParaRPr sz="1600">
              <a:solidFill>
                <a:schemeClr val="lt1"/>
              </a:solidFill>
              <a:latin typeface="Nunito"/>
              <a:ea typeface="Nunito"/>
              <a:cs typeface="Nunito"/>
              <a:sym typeface="Nunito"/>
            </a:endParaRPr>
          </a:p>
          <a:p>
            <a:pPr indent="0" lvl="0" marL="0" rtl="0" algn="l">
              <a:spcBef>
                <a:spcPts val="0"/>
              </a:spcBef>
              <a:spcAft>
                <a:spcPts val="0"/>
              </a:spcAft>
              <a:buNone/>
            </a:pPr>
            <a:r>
              <a:t/>
            </a:r>
            <a:endParaRPr>
              <a:solidFill>
                <a:schemeClr val="lt1"/>
              </a:solidFill>
            </a:endParaRPr>
          </a:p>
        </p:txBody>
      </p:sp>
      <p:pic>
        <p:nvPicPr>
          <p:cNvPr id="150" name="Google Shape;150;p25"/>
          <p:cNvPicPr preferRelativeResize="0"/>
          <p:nvPr/>
        </p:nvPicPr>
        <p:blipFill>
          <a:blip r:embed="rId3">
            <a:alphaModFix/>
          </a:blip>
          <a:stretch>
            <a:fillRect/>
          </a:stretch>
        </p:blipFill>
        <p:spPr>
          <a:xfrm>
            <a:off x="4768400" y="0"/>
            <a:ext cx="4387099"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34"/>
          <p:cNvSpPr/>
          <p:nvPr/>
        </p:nvSpPr>
        <p:spPr>
          <a:xfrm>
            <a:off x="6610420" y="161243"/>
            <a:ext cx="1517700" cy="16917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4"/>
          <p:cNvSpPr txBox="1"/>
          <p:nvPr>
            <p:ph idx="4294967295" type="title"/>
          </p:nvPr>
        </p:nvSpPr>
        <p:spPr>
          <a:xfrm>
            <a:off x="3787950" y="170400"/>
            <a:ext cx="5642400" cy="160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01</a:t>
            </a:r>
            <a:endParaRPr>
              <a:solidFill>
                <a:schemeClr val="lt1"/>
              </a:solidFill>
            </a:endParaRPr>
          </a:p>
        </p:txBody>
      </p:sp>
      <p:grpSp>
        <p:nvGrpSpPr>
          <p:cNvPr id="242" name="Google Shape;242;p34"/>
          <p:cNvGrpSpPr/>
          <p:nvPr/>
        </p:nvGrpSpPr>
        <p:grpSpPr>
          <a:xfrm>
            <a:off x="1792054" y="172071"/>
            <a:ext cx="6379323" cy="1145549"/>
            <a:chOff x="831400" y="1141275"/>
            <a:chExt cx="2544300" cy="1084800"/>
          </a:xfrm>
        </p:grpSpPr>
        <p:sp>
          <p:nvSpPr>
            <p:cNvPr id="243" name="Google Shape;243;p34"/>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4"/>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 name="Google Shape;245;p34"/>
          <p:cNvSpPr txBox="1"/>
          <p:nvPr>
            <p:ph type="title"/>
          </p:nvPr>
        </p:nvSpPr>
        <p:spPr>
          <a:xfrm>
            <a:off x="2056375" y="354750"/>
            <a:ext cx="6292200" cy="149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100">
                <a:solidFill>
                  <a:srgbClr val="FFFFFF"/>
                </a:solidFill>
                <a:latin typeface="Maven Pro"/>
                <a:ea typeface="Maven Pro"/>
                <a:cs typeface="Maven Pro"/>
                <a:sym typeface="Maven Pro"/>
              </a:rPr>
              <a:t>What Our Results Looks Like?</a:t>
            </a:r>
            <a:endParaRPr b="1" sz="29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a:solidFill>
                <a:schemeClr val="lt1"/>
              </a:solidFill>
            </a:endParaRPr>
          </a:p>
        </p:txBody>
      </p:sp>
      <p:sp>
        <p:nvSpPr>
          <p:cNvPr id="246" name="Google Shape;246;p34"/>
          <p:cNvSpPr txBox="1"/>
          <p:nvPr/>
        </p:nvSpPr>
        <p:spPr>
          <a:xfrm>
            <a:off x="783500" y="1735050"/>
            <a:ext cx="7167300" cy="2572200"/>
          </a:xfrm>
          <a:prstGeom prst="rect">
            <a:avLst/>
          </a:prstGeom>
          <a:noFill/>
          <a:ln>
            <a:noFill/>
          </a:ln>
        </p:spPr>
        <p:txBody>
          <a:bodyPr anchorCtr="0" anchor="t" bIns="91425" lIns="91425" spcFirstLastPara="1" rIns="91425" wrap="square" tIns="91425">
            <a:noAutofit/>
          </a:bodyPr>
          <a:lstStyle/>
          <a:p>
            <a:pPr indent="0" lvl="0" marL="914400" rtl="0" algn="l">
              <a:spcBef>
                <a:spcPts val="0"/>
              </a:spcBef>
              <a:spcAft>
                <a:spcPts val="0"/>
              </a:spcAft>
              <a:buNone/>
            </a:pPr>
            <a:r>
              <a:t/>
            </a:r>
            <a:endParaRPr>
              <a:latin typeface="Comic Sans MS"/>
              <a:ea typeface="Comic Sans MS"/>
              <a:cs typeface="Comic Sans MS"/>
              <a:sym typeface="Comic Sans MS"/>
            </a:endParaRPr>
          </a:p>
        </p:txBody>
      </p:sp>
      <p:pic>
        <p:nvPicPr>
          <p:cNvPr id="247" name="Google Shape;247;p34"/>
          <p:cNvPicPr preferRelativeResize="0"/>
          <p:nvPr/>
        </p:nvPicPr>
        <p:blipFill>
          <a:blip r:embed="rId3">
            <a:alphaModFix/>
          </a:blip>
          <a:stretch>
            <a:fillRect/>
          </a:stretch>
        </p:blipFill>
        <p:spPr>
          <a:xfrm>
            <a:off x="4446725" y="1489225"/>
            <a:ext cx="3967149" cy="3413576"/>
          </a:xfrm>
          <a:prstGeom prst="rect">
            <a:avLst/>
          </a:prstGeom>
          <a:noFill/>
          <a:ln>
            <a:noFill/>
          </a:ln>
        </p:spPr>
      </p:pic>
      <p:pic>
        <p:nvPicPr>
          <p:cNvPr id="248" name="Google Shape;248;p34"/>
          <p:cNvPicPr preferRelativeResize="0"/>
          <p:nvPr/>
        </p:nvPicPr>
        <p:blipFill>
          <a:blip r:embed="rId4">
            <a:alphaModFix/>
          </a:blip>
          <a:stretch>
            <a:fillRect/>
          </a:stretch>
        </p:blipFill>
        <p:spPr>
          <a:xfrm>
            <a:off x="266050" y="1392850"/>
            <a:ext cx="4053975" cy="3429000"/>
          </a:xfrm>
          <a:prstGeom prst="rect">
            <a:avLst/>
          </a:prstGeom>
          <a:noFill/>
          <a:ln>
            <a:noFill/>
          </a:ln>
        </p:spPr>
      </p:pic>
      <p:grpSp>
        <p:nvGrpSpPr>
          <p:cNvPr id="249" name="Google Shape;249;p34"/>
          <p:cNvGrpSpPr/>
          <p:nvPr/>
        </p:nvGrpSpPr>
        <p:grpSpPr>
          <a:xfrm>
            <a:off x="6904418" y="4821839"/>
            <a:ext cx="2239493" cy="334335"/>
            <a:chOff x="831400" y="1141275"/>
            <a:chExt cx="2544300" cy="1084800"/>
          </a:xfrm>
        </p:grpSpPr>
        <p:sp>
          <p:nvSpPr>
            <p:cNvPr id="250" name="Google Shape;250;p34"/>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4"/>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 name="Google Shape;252;p34"/>
          <p:cNvGrpSpPr/>
          <p:nvPr/>
        </p:nvGrpSpPr>
        <p:grpSpPr>
          <a:xfrm rot="5400000">
            <a:off x="7418620" y="1391108"/>
            <a:ext cx="3116513" cy="334335"/>
            <a:chOff x="831400" y="1141275"/>
            <a:chExt cx="2544300" cy="1084800"/>
          </a:xfrm>
        </p:grpSpPr>
        <p:sp>
          <p:nvSpPr>
            <p:cNvPr id="253" name="Google Shape;253;p34"/>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4"/>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Google Shape;259;p35"/>
          <p:cNvSpPr/>
          <p:nvPr/>
        </p:nvSpPr>
        <p:spPr>
          <a:xfrm>
            <a:off x="6610420" y="161243"/>
            <a:ext cx="1517700" cy="16917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5"/>
          <p:cNvSpPr txBox="1"/>
          <p:nvPr>
            <p:ph idx="4294967295" type="title"/>
          </p:nvPr>
        </p:nvSpPr>
        <p:spPr>
          <a:xfrm>
            <a:off x="3787950" y="170400"/>
            <a:ext cx="5642400" cy="160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01</a:t>
            </a:r>
            <a:endParaRPr>
              <a:solidFill>
                <a:schemeClr val="lt1"/>
              </a:solidFill>
            </a:endParaRPr>
          </a:p>
        </p:txBody>
      </p:sp>
      <p:grpSp>
        <p:nvGrpSpPr>
          <p:cNvPr id="261" name="Google Shape;261;p35"/>
          <p:cNvGrpSpPr/>
          <p:nvPr/>
        </p:nvGrpSpPr>
        <p:grpSpPr>
          <a:xfrm>
            <a:off x="1792054" y="172071"/>
            <a:ext cx="6379323" cy="1145549"/>
            <a:chOff x="831400" y="1141275"/>
            <a:chExt cx="2544300" cy="1084800"/>
          </a:xfrm>
        </p:grpSpPr>
        <p:sp>
          <p:nvSpPr>
            <p:cNvPr id="262" name="Google Shape;262;p35"/>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5"/>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 name="Google Shape;264;p35"/>
          <p:cNvSpPr txBox="1"/>
          <p:nvPr>
            <p:ph type="title"/>
          </p:nvPr>
        </p:nvSpPr>
        <p:spPr>
          <a:xfrm>
            <a:off x="2056375" y="354750"/>
            <a:ext cx="6292200" cy="149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100">
                <a:solidFill>
                  <a:srgbClr val="FFFFFF"/>
                </a:solidFill>
                <a:latin typeface="Maven Pro"/>
                <a:ea typeface="Maven Pro"/>
                <a:cs typeface="Maven Pro"/>
                <a:sym typeface="Maven Pro"/>
              </a:rPr>
              <a:t>What Our Results Looks Like?</a:t>
            </a:r>
            <a:endParaRPr b="1" sz="29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a:solidFill>
                <a:schemeClr val="lt1"/>
              </a:solidFill>
            </a:endParaRPr>
          </a:p>
        </p:txBody>
      </p:sp>
      <p:sp>
        <p:nvSpPr>
          <p:cNvPr id="265" name="Google Shape;265;p35"/>
          <p:cNvSpPr txBox="1"/>
          <p:nvPr/>
        </p:nvSpPr>
        <p:spPr>
          <a:xfrm>
            <a:off x="2044130" y="1942749"/>
            <a:ext cx="6130500" cy="2367600"/>
          </a:xfrm>
          <a:prstGeom prst="rect">
            <a:avLst/>
          </a:prstGeom>
          <a:noFill/>
          <a:ln>
            <a:noFill/>
          </a:ln>
        </p:spPr>
        <p:txBody>
          <a:bodyPr anchorCtr="0" anchor="t" bIns="91425" lIns="91425" spcFirstLastPara="1" rIns="91425" wrap="square" tIns="91425">
            <a:noAutofit/>
          </a:bodyPr>
          <a:lstStyle/>
          <a:p>
            <a:pPr indent="0" lvl="0" marL="914400" rtl="0" algn="l">
              <a:spcBef>
                <a:spcPts val="0"/>
              </a:spcBef>
              <a:spcAft>
                <a:spcPts val="0"/>
              </a:spcAft>
              <a:buNone/>
            </a:pPr>
            <a:r>
              <a:t/>
            </a:r>
            <a:endParaRPr>
              <a:latin typeface="Comic Sans MS"/>
              <a:ea typeface="Comic Sans MS"/>
              <a:cs typeface="Comic Sans MS"/>
              <a:sym typeface="Comic Sans MS"/>
            </a:endParaRPr>
          </a:p>
        </p:txBody>
      </p:sp>
      <p:sp>
        <p:nvSpPr>
          <p:cNvPr id="266" name="Google Shape;266;p35"/>
          <p:cNvSpPr txBox="1"/>
          <p:nvPr/>
        </p:nvSpPr>
        <p:spPr>
          <a:xfrm>
            <a:off x="1929148" y="1884435"/>
            <a:ext cx="6130500" cy="2367600"/>
          </a:xfrm>
          <a:prstGeom prst="rect">
            <a:avLst/>
          </a:prstGeom>
          <a:noFill/>
          <a:ln>
            <a:noFill/>
          </a:ln>
        </p:spPr>
        <p:txBody>
          <a:bodyPr anchorCtr="0" anchor="t" bIns="91425" lIns="91425" spcFirstLastPara="1" rIns="91425" wrap="square" tIns="91425">
            <a:noAutofit/>
          </a:bodyPr>
          <a:lstStyle/>
          <a:p>
            <a:pPr indent="0" lvl="0" marL="914400" rtl="0" algn="l">
              <a:spcBef>
                <a:spcPts val="0"/>
              </a:spcBef>
              <a:spcAft>
                <a:spcPts val="0"/>
              </a:spcAft>
              <a:buNone/>
            </a:pPr>
            <a:r>
              <a:t/>
            </a:r>
            <a:endParaRPr>
              <a:latin typeface="Comic Sans MS"/>
              <a:ea typeface="Comic Sans MS"/>
              <a:cs typeface="Comic Sans MS"/>
              <a:sym typeface="Comic Sans MS"/>
            </a:endParaRPr>
          </a:p>
        </p:txBody>
      </p:sp>
      <p:pic>
        <p:nvPicPr>
          <p:cNvPr id="267" name="Google Shape;267;p35"/>
          <p:cNvPicPr preferRelativeResize="0"/>
          <p:nvPr/>
        </p:nvPicPr>
        <p:blipFill>
          <a:blip r:embed="rId3">
            <a:alphaModFix/>
          </a:blip>
          <a:stretch>
            <a:fillRect/>
          </a:stretch>
        </p:blipFill>
        <p:spPr>
          <a:xfrm>
            <a:off x="1495500" y="1444225"/>
            <a:ext cx="2526146" cy="3426106"/>
          </a:xfrm>
          <a:prstGeom prst="rect">
            <a:avLst/>
          </a:prstGeom>
          <a:noFill/>
          <a:ln>
            <a:noFill/>
          </a:ln>
        </p:spPr>
      </p:pic>
      <p:pic>
        <p:nvPicPr>
          <p:cNvPr id="268" name="Google Shape;268;p35"/>
          <p:cNvPicPr preferRelativeResize="0"/>
          <p:nvPr/>
        </p:nvPicPr>
        <p:blipFill>
          <a:blip r:embed="rId4">
            <a:alphaModFix/>
          </a:blip>
          <a:stretch>
            <a:fillRect/>
          </a:stretch>
        </p:blipFill>
        <p:spPr>
          <a:xfrm>
            <a:off x="3945800" y="1444225"/>
            <a:ext cx="2705810" cy="3519099"/>
          </a:xfrm>
          <a:prstGeom prst="rect">
            <a:avLst/>
          </a:prstGeom>
          <a:noFill/>
          <a:ln>
            <a:noFill/>
          </a:ln>
        </p:spPr>
      </p:pic>
      <p:pic>
        <p:nvPicPr>
          <p:cNvPr id="269" name="Google Shape;269;p35"/>
          <p:cNvPicPr preferRelativeResize="0"/>
          <p:nvPr/>
        </p:nvPicPr>
        <p:blipFill>
          <a:blip r:embed="rId5">
            <a:alphaModFix/>
          </a:blip>
          <a:stretch>
            <a:fillRect/>
          </a:stretch>
        </p:blipFill>
        <p:spPr>
          <a:xfrm>
            <a:off x="6542830" y="1444225"/>
            <a:ext cx="2366620" cy="3395016"/>
          </a:xfrm>
          <a:prstGeom prst="rect">
            <a:avLst/>
          </a:prstGeom>
          <a:noFill/>
          <a:ln>
            <a:noFill/>
          </a:ln>
        </p:spPr>
      </p:pic>
      <p:sp>
        <p:nvSpPr>
          <p:cNvPr id="270" name="Google Shape;270;p35"/>
          <p:cNvSpPr txBox="1"/>
          <p:nvPr>
            <p:ph type="title"/>
          </p:nvPr>
        </p:nvSpPr>
        <p:spPr>
          <a:xfrm>
            <a:off x="411650" y="994050"/>
            <a:ext cx="513300" cy="3155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C</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
                <a:solidFill>
                  <a:schemeClr val="lt1"/>
                </a:solidFill>
              </a:rPr>
              <a:t>O</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
                <a:solidFill>
                  <a:schemeClr val="lt1"/>
                </a:solidFill>
              </a:rPr>
              <a:t>D</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
                <a:solidFill>
                  <a:schemeClr val="lt1"/>
                </a:solidFill>
              </a:rPr>
              <a:t>E</a:t>
            </a:r>
            <a:endParaRPr>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Google Shape;275;p36"/>
          <p:cNvSpPr/>
          <p:nvPr/>
        </p:nvSpPr>
        <p:spPr>
          <a:xfrm>
            <a:off x="1938300" y="266025"/>
            <a:ext cx="4813800" cy="1497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6"/>
          <p:cNvSpPr/>
          <p:nvPr/>
        </p:nvSpPr>
        <p:spPr>
          <a:xfrm>
            <a:off x="3497218" y="373796"/>
            <a:ext cx="1590000" cy="11307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6"/>
          <p:cNvSpPr txBox="1"/>
          <p:nvPr>
            <p:ph idx="2" type="title"/>
          </p:nvPr>
        </p:nvSpPr>
        <p:spPr>
          <a:xfrm>
            <a:off x="2132944" y="379915"/>
            <a:ext cx="4318500" cy="107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8600">
                <a:solidFill>
                  <a:schemeClr val="lt1"/>
                </a:solidFill>
              </a:rPr>
              <a:t>Result</a:t>
            </a:r>
            <a:endParaRPr sz="8600">
              <a:solidFill>
                <a:schemeClr val="lt1"/>
              </a:solidFill>
            </a:endParaRPr>
          </a:p>
        </p:txBody>
      </p:sp>
      <p:sp>
        <p:nvSpPr>
          <p:cNvPr id="278" name="Google Shape;278;p36"/>
          <p:cNvSpPr txBox="1"/>
          <p:nvPr/>
        </p:nvSpPr>
        <p:spPr>
          <a:xfrm>
            <a:off x="532100" y="1862325"/>
            <a:ext cx="78546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700">
              <a:solidFill>
                <a:schemeClr val="dk1"/>
              </a:solidFill>
              <a:latin typeface="Comic Sans MS"/>
              <a:ea typeface="Comic Sans MS"/>
              <a:cs typeface="Comic Sans MS"/>
              <a:sym typeface="Comic Sans MS"/>
            </a:endParaRPr>
          </a:p>
          <a:p>
            <a:pPr indent="-355600" lvl="0" marL="457200" rtl="0" algn="l">
              <a:spcBef>
                <a:spcPts val="0"/>
              </a:spcBef>
              <a:spcAft>
                <a:spcPts val="0"/>
              </a:spcAft>
              <a:buClr>
                <a:schemeClr val="dk1"/>
              </a:buClr>
              <a:buSzPts val="2000"/>
              <a:buFont typeface="Comic Sans MS"/>
              <a:buChar char="●"/>
            </a:pPr>
            <a:r>
              <a:rPr lang="en" sz="2000">
                <a:solidFill>
                  <a:schemeClr val="dk1"/>
                </a:solidFill>
                <a:latin typeface="Comic Sans MS"/>
                <a:ea typeface="Comic Sans MS"/>
                <a:cs typeface="Comic Sans MS"/>
                <a:sym typeface="Comic Sans MS"/>
              </a:rPr>
              <a:t>The google colab work is now in its final phase were we got our last result with 92% accuracy.</a:t>
            </a:r>
            <a:endParaRPr sz="2000">
              <a:solidFill>
                <a:schemeClr val="dk1"/>
              </a:solidFill>
              <a:latin typeface="Comic Sans MS"/>
              <a:ea typeface="Comic Sans MS"/>
              <a:cs typeface="Comic Sans MS"/>
              <a:sym typeface="Comic Sans MS"/>
            </a:endParaRPr>
          </a:p>
          <a:p>
            <a:pPr indent="0" lvl="0" marL="0" rtl="0" algn="l">
              <a:spcBef>
                <a:spcPts val="0"/>
              </a:spcBef>
              <a:spcAft>
                <a:spcPts val="0"/>
              </a:spcAft>
              <a:buNone/>
            </a:pPr>
            <a:r>
              <a:t/>
            </a:r>
            <a:endParaRPr sz="2000">
              <a:solidFill>
                <a:schemeClr val="dk1"/>
              </a:solidFill>
              <a:latin typeface="Comic Sans MS"/>
              <a:ea typeface="Comic Sans MS"/>
              <a:cs typeface="Comic Sans MS"/>
              <a:sym typeface="Comic Sans MS"/>
            </a:endParaRPr>
          </a:p>
          <a:p>
            <a:pPr indent="-355600" lvl="0" marL="457200" rtl="0" algn="l">
              <a:spcBef>
                <a:spcPts val="0"/>
              </a:spcBef>
              <a:spcAft>
                <a:spcPts val="0"/>
              </a:spcAft>
              <a:buClr>
                <a:schemeClr val="dk1"/>
              </a:buClr>
              <a:buSzPts val="2000"/>
              <a:buFont typeface="Comic Sans MS"/>
              <a:buChar char="●"/>
            </a:pPr>
            <a:r>
              <a:rPr lang="en" sz="2000">
                <a:solidFill>
                  <a:schemeClr val="dk1"/>
                </a:solidFill>
                <a:latin typeface="Comic Sans MS"/>
                <a:ea typeface="Comic Sans MS"/>
                <a:cs typeface="Comic Sans MS"/>
                <a:sym typeface="Comic Sans MS"/>
              </a:rPr>
              <a:t>We will show you how we got to this point later in the presentation.  </a:t>
            </a:r>
            <a:endParaRPr/>
          </a:p>
        </p:txBody>
      </p:sp>
      <p:pic>
        <p:nvPicPr>
          <p:cNvPr id="279" name="Google Shape;279;p36"/>
          <p:cNvPicPr preferRelativeResize="0"/>
          <p:nvPr/>
        </p:nvPicPr>
        <p:blipFill rotWithShape="1">
          <a:blip r:embed="rId3">
            <a:alphaModFix/>
          </a:blip>
          <a:srcRect b="0" l="2997" r="0" t="12411"/>
          <a:stretch/>
        </p:blipFill>
        <p:spPr>
          <a:xfrm>
            <a:off x="6600400" y="3509250"/>
            <a:ext cx="2466850" cy="15684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Google Shape;284;p37"/>
          <p:cNvSpPr txBox="1"/>
          <p:nvPr>
            <p:ph idx="2" type="title"/>
          </p:nvPr>
        </p:nvSpPr>
        <p:spPr>
          <a:xfrm>
            <a:off x="269850" y="3228225"/>
            <a:ext cx="3328200" cy="1602900"/>
          </a:xfrm>
          <a:prstGeom prst="rect">
            <a:avLst/>
          </a:prstGeom>
        </p:spPr>
        <p:txBody>
          <a:bodyPr anchorCtr="0" anchor="b" bIns="91425" lIns="91425" spcFirstLastPara="1" rIns="91425" wrap="square" tIns="91425">
            <a:noAutofit/>
          </a:bodyPr>
          <a:lstStyle/>
          <a:p>
            <a:pPr indent="-355600" lvl="0" marL="457200" rtl="0" algn="l">
              <a:spcBef>
                <a:spcPts val="0"/>
              </a:spcBef>
              <a:spcAft>
                <a:spcPts val="0"/>
              </a:spcAft>
              <a:buClr>
                <a:schemeClr val="dk1"/>
              </a:buClr>
              <a:buSzPts val="2000"/>
              <a:buFont typeface="Comic Sans MS"/>
              <a:buChar char="➢"/>
            </a:pPr>
            <a:r>
              <a:rPr lang="en" sz="2000">
                <a:solidFill>
                  <a:schemeClr val="dk1"/>
                </a:solidFill>
                <a:latin typeface="Comic Sans MS"/>
                <a:ea typeface="Comic Sans MS"/>
                <a:cs typeface="Comic Sans MS"/>
                <a:sym typeface="Comic Sans MS"/>
              </a:rPr>
              <a:t>Our first steps into testing out data with Connor Shorten’s Algorithm</a:t>
            </a:r>
            <a:endParaRPr sz="2000">
              <a:solidFill>
                <a:schemeClr val="dk1"/>
              </a:solidFill>
              <a:latin typeface="Comic Sans MS"/>
              <a:ea typeface="Comic Sans MS"/>
              <a:cs typeface="Comic Sans MS"/>
              <a:sym typeface="Comic Sans MS"/>
            </a:endParaRPr>
          </a:p>
          <a:p>
            <a:pPr indent="0" lvl="0" marL="0" rtl="0" algn="ctr">
              <a:spcBef>
                <a:spcPts val="0"/>
              </a:spcBef>
              <a:spcAft>
                <a:spcPts val="0"/>
              </a:spcAft>
              <a:buNone/>
            </a:pPr>
            <a:r>
              <a:t/>
            </a:r>
            <a:endParaRPr/>
          </a:p>
        </p:txBody>
      </p:sp>
      <p:grpSp>
        <p:nvGrpSpPr>
          <p:cNvPr id="285" name="Google Shape;285;p37"/>
          <p:cNvGrpSpPr/>
          <p:nvPr/>
        </p:nvGrpSpPr>
        <p:grpSpPr>
          <a:xfrm>
            <a:off x="1283138" y="1930363"/>
            <a:ext cx="1133172" cy="1133172"/>
            <a:chOff x="1436200" y="1457925"/>
            <a:chExt cx="983400" cy="983400"/>
          </a:xfrm>
        </p:grpSpPr>
        <p:sp>
          <p:nvSpPr>
            <p:cNvPr id="286" name="Google Shape;286;p37"/>
            <p:cNvSpPr/>
            <p:nvPr/>
          </p:nvSpPr>
          <p:spPr>
            <a:xfrm>
              <a:off x="1436200" y="1457925"/>
              <a:ext cx="983400" cy="983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7"/>
            <p:cNvSpPr/>
            <p:nvPr/>
          </p:nvSpPr>
          <p:spPr>
            <a:xfrm>
              <a:off x="1557850" y="1579575"/>
              <a:ext cx="740100" cy="7401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 name="Google Shape;288;p37"/>
          <p:cNvGrpSpPr/>
          <p:nvPr/>
        </p:nvGrpSpPr>
        <p:grpSpPr>
          <a:xfrm>
            <a:off x="4005413" y="1930363"/>
            <a:ext cx="1133172" cy="1133172"/>
            <a:chOff x="1436200" y="1457925"/>
            <a:chExt cx="983400" cy="983400"/>
          </a:xfrm>
        </p:grpSpPr>
        <p:sp>
          <p:nvSpPr>
            <p:cNvPr id="289" name="Google Shape;289;p37"/>
            <p:cNvSpPr/>
            <p:nvPr/>
          </p:nvSpPr>
          <p:spPr>
            <a:xfrm>
              <a:off x="1436200" y="1457925"/>
              <a:ext cx="983400" cy="983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7"/>
            <p:cNvSpPr/>
            <p:nvPr/>
          </p:nvSpPr>
          <p:spPr>
            <a:xfrm>
              <a:off x="1557850" y="1579575"/>
              <a:ext cx="740100" cy="7401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 name="Google Shape;291;p37"/>
          <p:cNvGrpSpPr/>
          <p:nvPr/>
        </p:nvGrpSpPr>
        <p:grpSpPr>
          <a:xfrm>
            <a:off x="1647584" y="2321478"/>
            <a:ext cx="404296" cy="350941"/>
            <a:chOff x="-28462125" y="3199700"/>
            <a:chExt cx="298550" cy="259150"/>
          </a:xfrm>
        </p:grpSpPr>
        <p:sp>
          <p:nvSpPr>
            <p:cNvPr id="292" name="Google Shape;292;p37"/>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7"/>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7"/>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 name="Google Shape;295;p37"/>
          <p:cNvGrpSpPr/>
          <p:nvPr/>
        </p:nvGrpSpPr>
        <p:grpSpPr>
          <a:xfrm>
            <a:off x="4406937" y="2296425"/>
            <a:ext cx="353074" cy="401046"/>
            <a:chOff x="-28069875" y="3175300"/>
            <a:chExt cx="260725" cy="296150"/>
          </a:xfrm>
        </p:grpSpPr>
        <p:sp>
          <p:nvSpPr>
            <p:cNvPr id="296" name="Google Shape;296;p37"/>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7"/>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7"/>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7"/>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7"/>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7"/>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7"/>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7"/>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7"/>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 name="Google Shape;305;p37"/>
          <p:cNvSpPr txBox="1"/>
          <p:nvPr/>
        </p:nvSpPr>
        <p:spPr>
          <a:xfrm>
            <a:off x="269850" y="1280238"/>
            <a:ext cx="5358900" cy="5727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Font typeface="Comic Sans MS"/>
              <a:buChar char="❖"/>
            </a:pPr>
            <a:r>
              <a:rPr lang="en" sz="2000">
                <a:solidFill>
                  <a:schemeClr val="dk1"/>
                </a:solidFill>
                <a:latin typeface="Comic Sans MS"/>
                <a:ea typeface="Comic Sans MS"/>
                <a:cs typeface="Comic Sans MS"/>
                <a:sym typeface="Comic Sans MS"/>
              </a:rPr>
              <a:t>We broke the project into 3 parts:</a:t>
            </a:r>
            <a:endParaRPr sz="2000">
              <a:solidFill>
                <a:schemeClr val="dk1"/>
              </a:solidFill>
              <a:latin typeface="Comic Sans MS"/>
              <a:ea typeface="Comic Sans MS"/>
              <a:cs typeface="Comic Sans MS"/>
              <a:sym typeface="Comic Sans MS"/>
            </a:endParaRPr>
          </a:p>
        </p:txBody>
      </p:sp>
      <p:sp>
        <p:nvSpPr>
          <p:cNvPr id="306" name="Google Shape;306;p37"/>
          <p:cNvSpPr txBox="1"/>
          <p:nvPr>
            <p:ph idx="2" type="title"/>
          </p:nvPr>
        </p:nvSpPr>
        <p:spPr>
          <a:xfrm>
            <a:off x="3787950" y="170400"/>
            <a:ext cx="5642400" cy="160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01</a:t>
            </a:r>
            <a:endParaRPr>
              <a:solidFill>
                <a:schemeClr val="lt1"/>
              </a:solidFill>
            </a:endParaRPr>
          </a:p>
        </p:txBody>
      </p:sp>
      <p:grpSp>
        <p:nvGrpSpPr>
          <p:cNvPr id="307" name="Google Shape;307;p37"/>
          <p:cNvGrpSpPr/>
          <p:nvPr/>
        </p:nvGrpSpPr>
        <p:grpSpPr>
          <a:xfrm>
            <a:off x="1783327" y="115038"/>
            <a:ext cx="5426992" cy="1037937"/>
            <a:chOff x="831400" y="1141275"/>
            <a:chExt cx="2544300" cy="1084800"/>
          </a:xfrm>
        </p:grpSpPr>
        <p:sp>
          <p:nvSpPr>
            <p:cNvPr id="308" name="Google Shape;308;p37"/>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7"/>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 name="Google Shape;310;p37"/>
          <p:cNvSpPr txBox="1"/>
          <p:nvPr>
            <p:ph type="title"/>
          </p:nvPr>
        </p:nvSpPr>
        <p:spPr>
          <a:xfrm>
            <a:off x="2056375" y="354750"/>
            <a:ext cx="6292200" cy="149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100">
                <a:solidFill>
                  <a:srgbClr val="FFFFFF"/>
                </a:solidFill>
                <a:latin typeface="Maven Pro"/>
                <a:ea typeface="Maven Pro"/>
                <a:cs typeface="Maven Pro"/>
                <a:sym typeface="Maven Pro"/>
              </a:rPr>
              <a:t>Broken Down Into Pieces</a:t>
            </a:r>
            <a:endParaRPr b="1" sz="29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sp>
        <p:nvSpPr>
          <p:cNvPr id="311" name="Google Shape;311;p37"/>
          <p:cNvSpPr txBox="1"/>
          <p:nvPr/>
        </p:nvSpPr>
        <p:spPr>
          <a:xfrm>
            <a:off x="3395225" y="3140950"/>
            <a:ext cx="3000000" cy="12678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Font typeface="Comic Sans MS"/>
              <a:buChar char="➢"/>
            </a:pPr>
            <a:r>
              <a:rPr lang="en" sz="2000">
                <a:solidFill>
                  <a:schemeClr val="dk1"/>
                </a:solidFill>
                <a:latin typeface="Comic Sans MS"/>
                <a:ea typeface="Comic Sans MS"/>
                <a:cs typeface="Comic Sans MS"/>
                <a:sym typeface="Comic Sans MS"/>
              </a:rPr>
              <a:t>Second Step to </a:t>
            </a:r>
            <a:r>
              <a:rPr lang="en" sz="2000">
                <a:solidFill>
                  <a:schemeClr val="dk1"/>
                </a:solidFill>
                <a:latin typeface="Comic Sans MS"/>
                <a:ea typeface="Comic Sans MS"/>
                <a:cs typeface="Comic Sans MS"/>
                <a:sym typeface="Comic Sans MS"/>
              </a:rPr>
              <a:t>achieve</a:t>
            </a:r>
            <a:r>
              <a:rPr lang="en" sz="2000">
                <a:solidFill>
                  <a:schemeClr val="dk1"/>
                </a:solidFill>
                <a:latin typeface="Comic Sans MS"/>
                <a:ea typeface="Comic Sans MS"/>
                <a:cs typeface="Comic Sans MS"/>
                <a:sym typeface="Comic Sans MS"/>
              </a:rPr>
              <a:t> better</a:t>
            </a:r>
            <a:r>
              <a:rPr lang="en" sz="2000">
                <a:solidFill>
                  <a:schemeClr val="dk1"/>
                </a:solidFill>
                <a:latin typeface="Comic Sans MS"/>
                <a:ea typeface="Comic Sans MS"/>
                <a:cs typeface="Comic Sans MS"/>
                <a:sym typeface="Comic Sans MS"/>
              </a:rPr>
              <a:t> accuracy.  </a:t>
            </a:r>
            <a:endParaRPr sz="2000">
              <a:solidFill>
                <a:schemeClr val="dk1"/>
              </a:solidFill>
              <a:latin typeface="Comic Sans MS"/>
              <a:ea typeface="Comic Sans MS"/>
              <a:cs typeface="Comic Sans MS"/>
              <a:sym typeface="Comic Sans MS"/>
            </a:endParaRPr>
          </a:p>
        </p:txBody>
      </p:sp>
      <p:sp>
        <p:nvSpPr>
          <p:cNvPr id="312" name="Google Shape;312;p37"/>
          <p:cNvSpPr txBox="1"/>
          <p:nvPr/>
        </p:nvSpPr>
        <p:spPr>
          <a:xfrm>
            <a:off x="6537425" y="3140950"/>
            <a:ext cx="2229300" cy="11331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Font typeface="Comic Sans MS"/>
              <a:buChar char="➢"/>
            </a:pPr>
            <a:r>
              <a:rPr lang="en" sz="2000">
                <a:solidFill>
                  <a:schemeClr val="dk1"/>
                </a:solidFill>
                <a:latin typeface="Comic Sans MS"/>
                <a:ea typeface="Comic Sans MS"/>
                <a:cs typeface="Comic Sans MS"/>
                <a:sym typeface="Comic Sans MS"/>
              </a:rPr>
              <a:t>Lastly our final product and results</a:t>
            </a:r>
            <a:endParaRPr sz="2000">
              <a:solidFill>
                <a:schemeClr val="dk1"/>
              </a:solidFill>
              <a:latin typeface="Comic Sans MS"/>
              <a:ea typeface="Comic Sans MS"/>
              <a:cs typeface="Comic Sans MS"/>
              <a:sym typeface="Comic Sans MS"/>
            </a:endParaRPr>
          </a:p>
        </p:txBody>
      </p:sp>
      <p:pic>
        <p:nvPicPr>
          <p:cNvPr id="313" name="Google Shape;313;p37"/>
          <p:cNvPicPr preferRelativeResize="0"/>
          <p:nvPr/>
        </p:nvPicPr>
        <p:blipFill rotWithShape="1">
          <a:blip r:embed="rId3">
            <a:alphaModFix/>
          </a:blip>
          <a:srcRect b="18479" l="7634" r="7634" t="11497"/>
          <a:stretch/>
        </p:blipFill>
        <p:spPr>
          <a:xfrm>
            <a:off x="4173500" y="2114525"/>
            <a:ext cx="797000" cy="764850"/>
          </a:xfrm>
          <a:prstGeom prst="rect">
            <a:avLst/>
          </a:prstGeom>
          <a:noFill/>
          <a:ln>
            <a:noFill/>
          </a:ln>
        </p:spPr>
      </p:pic>
      <p:pic>
        <p:nvPicPr>
          <p:cNvPr id="314" name="Google Shape;314;p37"/>
          <p:cNvPicPr preferRelativeResize="0"/>
          <p:nvPr/>
        </p:nvPicPr>
        <p:blipFill rotWithShape="1">
          <a:blip r:embed="rId3">
            <a:alphaModFix/>
          </a:blip>
          <a:srcRect b="18479" l="7634" r="7634" t="11497"/>
          <a:stretch/>
        </p:blipFill>
        <p:spPr>
          <a:xfrm>
            <a:off x="1451225" y="2114525"/>
            <a:ext cx="797000" cy="764850"/>
          </a:xfrm>
          <a:prstGeom prst="rect">
            <a:avLst/>
          </a:prstGeom>
          <a:noFill/>
          <a:ln>
            <a:noFill/>
          </a:ln>
        </p:spPr>
      </p:pic>
      <p:grpSp>
        <p:nvGrpSpPr>
          <p:cNvPr id="315" name="Google Shape;315;p37"/>
          <p:cNvGrpSpPr/>
          <p:nvPr/>
        </p:nvGrpSpPr>
        <p:grpSpPr>
          <a:xfrm>
            <a:off x="7033613" y="1930363"/>
            <a:ext cx="1133172" cy="1133172"/>
            <a:chOff x="1436200" y="1457925"/>
            <a:chExt cx="983400" cy="983400"/>
          </a:xfrm>
        </p:grpSpPr>
        <p:sp>
          <p:nvSpPr>
            <p:cNvPr id="316" name="Google Shape;316;p37"/>
            <p:cNvSpPr/>
            <p:nvPr/>
          </p:nvSpPr>
          <p:spPr>
            <a:xfrm>
              <a:off x="1436200" y="1457925"/>
              <a:ext cx="983400" cy="983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7"/>
            <p:cNvSpPr/>
            <p:nvPr/>
          </p:nvSpPr>
          <p:spPr>
            <a:xfrm>
              <a:off x="1557850" y="1579575"/>
              <a:ext cx="740100" cy="7401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 name="Google Shape;318;p37"/>
          <p:cNvGrpSpPr/>
          <p:nvPr/>
        </p:nvGrpSpPr>
        <p:grpSpPr>
          <a:xfrm>
            <a:off x="7435137" y="2296425"/>
            <a:ext cx="353074" cy="401046"/>
            <a:chOff x="-28069875" y="3175300"/>
            <a:chExt cx="260725" cy="296150"/>
          </a:xfrm>
        </p:grpSpPr>
        <p:sp>
          <p:nvSpPr>
            <p:cNvPr id="319" name="Google Shape;319;p37"/>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7"/>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7"/>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7"/>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7"/>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7"/>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7"/>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7"/>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7"/>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28" name="Google Shape;328;p37"/>
          <p:cNvPicPr preferRelativeResize="0"/>
          <p:nvPr/>
        </p:nvPicPr>
        <p:blipFill rotWithShape="1">
          <a:blip r:embed="rId3">
            <a:alphaModFix/>
          </a:blip>
          <a:srcRect b="18479" l="7634" r="7634" t="11497"/>
          <a:stretch/>
        </p:blipFill>
        <p:spPr>
          <a:xfrm>
            <a:off x="7201700" y="2114525"/>
            <a:ext cx="797000" cy="7648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2" name="Shape 332"/>
        <p:cNvGrpSpPr/>
        <p:nvPr/>
      </p:nvGrpSpPr>
      <p:grpSpPr>
        <a:xfrm>
          <a:off x="0" y="0"/>
          <a:ext cx="0" cy="0"/>
          <a:chOff x="0" y="0"/>
          <a:chExt cx="0" cy="0"/>
        </a:xfrm>
      </p:grpSpPr>
      <p:sp>
        <p:nvSpPr>
          <p:cNvPr id="333" name="Google Shape;333;p38"/>
          <p:cNvSpPr/>
          <p:nvPr/>
        </p:nvSpPr>
        <p:spPr>
          <a:xfrm>
            <a:off x="1355550" y="1391100"/>
            <a:ext cx="7018200" cy="2361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8"/>
          <p:cNvSpPr/>
          <p:nvPr/>
        </p:nvSpPr>
        <p:spPr>
          <a:xfrm>
            <a:off x="3628325" y="1561050"/>
            <a:ext cx="2318100" cy="17832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8"/>
          <p:cNvSpPr txBox="1"/>
          <p:nvPr>
            <p:ph idx="2" type="title"/>
          </p:nvPr>
        </p:nvSpPr>
        <p:spPr>
          <a:xfrm>
            <a:off x="1639325" y="1570700"/>
            <a:ext cx="6734400" cy="168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700">
                <a:solidFill>
                  <a:schemeClr val="lt1"/>
                </a:solidFill>
              </a:rPr>
              <a:t>Connors Algorithm</a:t>
            </a:r>
            <a:endParaRPr sz="5700">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9" name="Shape 339"/>
        <p:cNvGrpSpPr/>
        <p:nvPr/>
      </p:nvGrpSpPr>
      <p:grpSpPr>
        <a:xfrm>
          <a:off x="0" y="0"/>
          <a:ext cx="0" cy="0"/>
          <a:chOff x="0" y="0"/>
          <a:chExt cx="0" cy="0"/>
        </a:xfrm>
      </p:grpSpPr>
      <p:cxnSp>
        <p:nvCxnSpPr>
          <p:cNvPr id="340" name="Google Shape;340;p39"/>
          <p:cNvCxnSpPr>
            <a:stCxn id="341" idx="0"/>
            <a:endCxn id="342" idx="4"/>
          </p:cNvCxnSpPr>
          <p:nvPr/>
        </p:nvCxnSpPr>
        <p:spPr>
          <a:xfrm>
            <a:off x="3925373" y="1534150"/>
            <a:ext cx="0" cy="2777100"/>
          </a:xfrm>
          <a:prstGeom prst="straightConnector1">
            <a:avLst/>
          </a:prstGeom>
          <a:noFill/>
          <a:ln cap="flat" cmpd="sng" w="76200">
            <a:solidFill>
              <a:schemeClr val="accent1"/>
            </a:solidFill>
            <a:prstDash val="solid"/>
            <a:round/>
            <a:headEnd len="med" w="med" type="none"/>
            <a:tailEnd len="med" w="med" type="none"/>
          </a:ln>
        </p:spPr>
      </p:cxnSp>
      <p:sp>
        <p:nvSpPr>
          <p:cNvPr id="341" name="Google Shape;341;p39"/>
          <p:cNvSpPr/>
          <p:nvPr/>
        </p:nvSpPr>
        <p:spPr>
          <a:xfrm>
            <a:off x="3779873" y="1534150"/>
            <a:ext cx="291000" cy="291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9"/>
          <p:cNvSpPr/>
          <p:nvPr/>
        </p:nvSpPr>
        <p:spPr>
          <a:xfrm>
            <a:off x="3779873" y="4020050"/>
            <a:ext cx="291000" cy="291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9"/>
          <p:cNvSpPr/>
          <p:nvPr/>
        </p:nvSpPr>
        <p:spPr>
          <a:xfrm>
            <a:off x="3779873" y="3191417"/>
            <a:ext cx="291000" cy="291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9"/>
          <p:cNvSpPr/>
          <p:nvPr/>
        </p:nvSpPr>
        <p:spPr>
          <a:xfrm>
            <a:off x="3779873" y="2362783"/>
            <a:ext cx="291000" cy="291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9"/>
          <p:cNvSpPr txBox="1"/>
          <p:nvPr>
            <p:ph idx="4294967295" type="title"/>
          </p:nvPr>
        </p:nvSpPr>
        <p:spPr>
          <a:xfrm>
            <a:off x="3779875" y="1376100"/>
            <a:ext cx="4472100" cy="774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600">
                <a:solidFill>
                  <a:srgbClr val="000000"/>
                </a:solidFill>
              </a:rPr>
              <a:t>Nike &amp; Adidas Classifier</a:t>
            </a:r>
            <a:endParaRPr sz="2600">
              <a:solidFill>
                <a:srgbClr val="000000"/>
              </a:solidFill>
            </a:endParaRPr>
          </a:p>
        </p:txBody>
      </p:sp>
      <p:sp>
        <p:nvSpPr>
          <p:cNvPr id="346" name="Google Shape;346;p39"/>
          <p:cNvSpPr txBox="1"/>
          <p:nvPr/>
        </p:nvSpPr>
        <p:spPr>
          <a:xfrm>
            <a:off x="4249811" y="1477450"/>
            <a:ext cx="838500" cy="40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Didact Gothic"/>
              <a:ea typeface="Didact Gothic"/>
              <a:cs typeface="Didact Gothic"/>
              <a:sym typeface="Didact Gothic"/>
            </a:endParaRPr>
          </a:p>
        </p:txBody>
      </p:sp>
      <p:pic>
        <p:nvPicPr>
          <p:cNvPr id="347" name="Google Shape;347;p39"/>
          <p:cNvPicPr preferRelativeResize="0"/>
          <p:nvPr/>
        </p:nvPicPr>
        <p:blipFill>
          <a:blip r:embed="rId3">
            <a:alphaModFix/>
          </a:blip>
          <a:stretch>
            <a:fillRect/>
          </a:stretch>
        </p:blipFill>
        <p:spPr>
          <a:xfrm>
            <a:off x="1341825" y="1534150"/>
            <a:ext cx="1597089" cy="1647000"/>
          </a:xfrm>
          <a:prstGeom prst="rect">
            <a:avLst/>
          </a:prstGeom>
          <a:noFill/>
          <a:ln>
            <a:noFill/>
          </a:ln>
        </p:spPr>
      </p:pic>
      <p:sp>
        <p:nvSpPr>
          <p:cNvPr id="348" name="Google Shape;348;p39"/>
          <p:cNvSpPr txBox="1"/>
          <p:nvPr>
            <p:ph idx="4294967295" type="title"/>
          </p:nvPr>
        </p:nvSpPr>
        <p:spPr>
          <a:xfrm>
            <a:off x="4363825" y="2149800"/>
            <a:ext cx="1997100" cy="774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600">
                <a:solidFill>
                  <a:srgbClr val="000000"/>
                </a:solidFill>
              </a:rPr>
              <a:t>140 images</a:t>
            </a:r>
            <a:endParaRPr sz="2600">
              <a:solidFill>
                <a:srgbClr val="000000"/>
              </a:solidFill>
            </a:endParaRPr>
          </a:p>
        </p:txBody>
      </p:sp>
      <p:sp>
        <p:nvSpPr>
          <p:cNvPr id="349" name="Google Shape;349;p39"/>
          <p:cNvSpPr txBox="1"/>
          <p:nvPr>
            <p:ph idx="4294967295" type="title"/>
          </p:nvPr>
        </p:nvSpPr>
        <p:spPr>
          <a:xfrm>
            <a:off x="4249800" y="2950050"/>
            <a:ext cx="2403000" cy="774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600">
                <a:solidFill>
                  <a:srgbClr val="000000"/>
                </a:solidFill>
              </a:rPr>
              <a:t>91% Accuracy</a:t>
            </a:r>
            <a:endParaRPr sz="2600">
              <a:solidFill>
                <a:srgbClr val="000000"/>
              </a:solidFill>
            </a:endParaRPr>
          </a:p>
        </p:txBody>
      </p:sp>
      <p:sp>
        <p:nvSpPr>
          <p:cNvPr id="350" name="Google Shape;350;p39"/>
          <p:cNvSpPr txBox="1"/>
          <p:nvPr>
            <p:ph idx="4294967295" type="title"/>
          </p:nvPr>
        </p:nvSpPr>
        <p:spPr>
          <a:xfrm>
            <a:off x="3925375" y="3750300"/>
            <a:ext cx="5114100" cy="774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500">
                <a:solidFill>
                  <a:srgbClr val="000000"/>
                </a:solidFill>
              </a:rPr>
              <a:t>4 Layer Convolutional Network</a:t>
            </a:r>
            <a:endParaRPr sz="2500">
              <a:solidFill>
                <a:srgbClr val="000000"/>
              </a:solidFill>
            </a:endParaRPr>
          </a:p>
        </p:txBody>
      </p:sp>
      <p:pic>
        <p:nvPicPr>
          <p:cNvPr id="351" name="Google Shape;351;p39"/>
          <p:cNvPicPr preferRelativeResize="0"/>
          <p:nvPr/>
        </p:nvPicPr>
        <p:blipFill>
          <a:blip r:embed="rId4">
            <a:alphaModFix/>
          </a:blip>
          <a:stretch>
            <a:fillRect/>
          </a:stretch>
        </p:blipFill>
        <p:spPr>
          <a:xfrm>
            <a:off x="717508" y="3096900"/>
            <a:ext cx="2665017" cy="1358636"/>
          </a:xfrm>
          <a:prstGeom prst="rect">
            <a:avLst/>
          </a:prstGeom>
          <a:noFill/>
          <a:ln>
            <a:noFill/>
          </a:ln>
        </p:spPr>
      </p:pic>
      <p:sp>
        <p:nvSpPr>
          <p:cNvPr id="352" name="Google Shape;352;p39"/>
          <p:cNvSpPr txBox="1"/>
          <p:nvPr>
            <p:ph idx="4294967295" type="title"/>
          </p:nvPr>
        </p:nvSpPr>
        <p:spPr>
          <a:xfrm>
            <a:off x="3397075" y="866200"/>
            <a:ext cx="4254900" cy="23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01</a:t>
            </a:r>
            <a:endParaRPr>
              <a:solidFill>
                <a:schemeClr val="lt1"/>
              </a:solidFill>
            </a:endParaRPr>
          </a:p>
        </p:txBody>
      </p:sp>
      <p:grpSp>
        <p:nvGrpSpPr>
          <p:cNvPr id="353" name="Google Shape;353;p39"/>
          <p:cNvGrpSpPr/>
          <p:nvPr/>
        </p:nvGrpSpPr>
        <p:grpSpPr>
          <a:xfrm>
            <a:off x="2079773" y="315801"/>
            <a:ext cx="4888109" cy="903855"/>
            <a:chOff x="831400" y="1141275"/>
            <a:chExt cx="2544300" cy="1084800"/>
          </a:xfrm>
        </p:grpSpPr>
        <p:sp>
          <p:nvSpPr>
            <p:cNvPr id="354" name="Google Shape;354;p39"/>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9"/>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 name="Google Shape;356;p39"/>
          <p:cNvSpPr txBox="1"/>
          <p:nvPr>
            <p:ph type="title"/>
          </p:nvPr>
        </p:nvSpPr>
        <p:spPr>
          <a:xfrm>
            <a:off x="2352800" y="435925"/>
            <a:ext cx="4919100" cy="77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100">
                <a:solidFill>
                  <a:srgbClr val="FFFFFF"/>
                </a:solidFill>
                <a:latin typeface="Maven Pro"/>
                <a:ea typeface="Maven Pro"/>
                <a:cs typeface="Maven Pro"/>
                <a:sym typeface="Maven Pro"/>
              </a:rPr>
              <a:t>Shorten’s Classifier</a:t>
            </a:r>
            <a:endParaRPr b="1" sz="29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0" name="Shape 360"/>
        <p:cNvGrpSpPr/>
        <p:nvPr/>
      </p:nvGrpSpPr>
      <p:grpSpPr>
        <a:xfrm>
          <a:off x="0" y="0"/>
          <a:ext cx="0" cy="0"/>
          <a:chOff x="0" y="0"/>
          <a:chExt cx="0" cy="0"/>
        </a:xfrm>
      </p:grpSpPr>
      <p:grpSp>
        <p:nvGrpSpPr>
          <p:cNvPr id="361" name="Google Shape;361;p40"/>
          <p:cNvGrpSpPr/>
          <p:nvPr/>
        </p:nvGrpSpPr>
        <p:grpSpPr>
          <a:xfrm>
            <a:off x="2079773" y="315801"/>
            <a:ext cx="4888109" cy="903855"/>
            <a:chOff x="831400" y="1141275"/>
            <a:chExt cx="2544300" cy="1084800"/>
          </a:xfrm>
        </p:grpSpPr>
        <p:sp>
          <p:nvSpPr>
            <p:cNvPr id="362" name="Google Shape;362;p40"/>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0"/>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 name="Google Shape;364;p40"/>
          <p:cNvSpPr txBox="1"/>
          <p:nvPr>
            <p:ph type="title"/>
          </p:nvPr>
        </p:nvSpPr>
        <p:spPr>
          <a:xfrm>
            <a:off x="2352800" y="435925"/>
            <a:ext cx="4919100" cy="77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FFFFFF"/>
                </a:solidFill>
                <a:latin typeface="Maven Pro"/>
                <a:ea typeface="Maven Pro"/>
                <a:cs typeface="Maven Pro"/>
                <a:sym typeface="Maven Pro"/>
              </a:rPr>
              <a:t>Shorten’s Dependencies</a:t>
            </a:r>
            <a:endParaRPr b="1" sz="27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sp>
        <p:nvSpPr>
          <p:cNvPr id="365" name="Google Shape;365;p40"/>
          <p:cNvSpPr txBox="1"/>
          <p:nvPr>
            <p:ph idx="4294967295" type="title"/>
          </p:nvPr>
        </p:nvSpPr>
        <p:spPr>
          <a:xfrm>
            <a:off x="372875" y="1572875"/>
            <a:ext cx="3427800" cy="3165300"/>
          </a:xfrm>
          <a:prstGeom prst="rect">
            <a:avLst/>
          </a:prstGeom>
        </p:spPr>
        <p:txBody>
          <a:bodyPr anchorCtr="0" anchor="t" bIns="91425" lIns="91425" spcFirstLastPara="1" rIns="91425" wrap="square" tIns="91425">
            <a:noAutofit/>
          </a:bodyPr>
          <a:lstStyle/>
          <a:p>
            <a:pPr indent="-400050" lvl="0" marL="457200" rtl="0" algn="l">
              <a:spcBef>
                <a:spcPts val="0"/>
              </a:spcBef>
              <a:spcAft>
                <a:spcPts val="0"/>
              </a:spcAft>
              <a:buSzPts val="2700"/>
              <a:buChar char="❖"/>
            </a:pPr>
            <a:r>
              <a:rPr lang="en" sz="2700"/>
              <a:t>PIL</a:t>
            </a:r>
            <a:endParaRPr sz="2700"/>
          </a:p>
          <a:p>
            <a:pPr indent="-400050" lvl="0" marL="457200" rtl="0" algn="l">
              <a:spcBef>
                <a:spcPts val="0"/>
              </a:spcBef>
              <a:spcAft>
                <a:spcPts val="0"/>
              </a:spcAft>
              <a:buSzPts val="2700"/>
              <a:buChar char="❖"/>
            </a:pPr>
            <a:r>
              <a:rPr lang="en" sz="2700"/>
              <a:t>NUMPY</a:t>
            </a:r>
            <a:endParaRPr sz="2700"/>
          </a:p>
          <a:p>
            <a:pPr indent="-400050" lvl="0" marL="457200" rtl="0" algn="l">
              <a:spcBef>
                <a:spcPts val="0"/>
              </a:spcBef>
              <a:spcAft>
                <a:spcPts val="0"/>
              </a:spcAft>
              <a:buSzPts val="2700"/>
              <a:buChar char="❖"/>
            </a:pPr>
            <a:r>
              <a:rPr lang="en" sz="2700"/>
              <a:t>OS</a:t>
            </a:r>
            <a:endParaRPr sz="2700"/>
          </a:p>
          <a:p>
            <a:pPr indent="-400050" lvl="0" marL="457200" rtl="0" algn="l">
              <a:spcBef>
                <a:spcPts val="0"/>
              </a:spcBef>
              <a:spcAft>
                <a:spcPts val="0"/>
              </a:spcAft>
              <a:buSzPts val="2700"/>
              <a:buChar char="❖"/>
            </a:pPr>
            <a:r>
              <a:rPr lang="en" sz="2700"/>
              <a:t>RANDOM</a:t>
            </a:r>
            <a:endParaRPr sz="2700"/>
          </a:p>
          <a:p>
            <a:pPr indent="-400050" lvl="0" marL="457200" rtl="0" algn="l">
              <a:spcBef>
                <a:spcPts val="0"/>
              </a:spcBef>
              <a:spcAft>
                <a:spcPts val="0"/>
              </a:spcAft>
              <a:buSzPts val="2700"/>
              <a:buChar char="❖"/>
            </a:pPr>
            <a:r>
              <a:rPr lang="en" sz="2700"/>
              <a:t>TQD</a:t>
            </a:r>
            <a:endParaRPr sz="2700"/>
          </a:p>
          <a:p>
            <a:pPr indent="-400050" lvl="0" marL="457200" rtl="0" algn="l">
              <a:spcBef>
                <a:spcPts val="0"/>
              </a:spcBef>
              <a:spcAft>
                <a:spcPts val="0"/>
              </a:spcAft>
              <a:buSzPts val="2700"/>
              <a:buChar char="❖"/>
            </a:pPr>
            <a:r>
              <a:rPr lang="en" sz="2700"/>
              <a:t>MMatplotlib.py</a:t>
            </a:r>
            <a:endParaRPr sz="2700"/>
          </a:p>
        </p:txBody>
      </p:sp>
      <p:pic>
        <p:nvPicPr>
          <p:cNvPr id="366" name="Google Shape;366;p40"/>
          <p:cNvPicPr preferRelativeResize="0"/>
          <p:nvPr/>
        </p:nvPicPr>
        <p:blipFill>
          <a:blip r:embed="rId3">
            <a:alphaModFix/>
          </a:blip>
          <a:stretch>
            <a:fillRect/>
          </a:stretch>
        </p:blipFill>
        <p:spPr>
          <a:xfrm>
            <a:off x="3534575" y="1386425"/>
            <a:ext cx="5194175" cy="34150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0" name="Shape 370"/>
        <p:cNvGrpSpPr/>
        <p:nvPr/>
      </p:nvGrpSpPr>
      <p:grpSpPr>
        <a:xfrm>
          <a:off x="0" y="0"/>
          <a:ext cx="0" cy="0"/>
          <a:chOff x="0" y="0"/>
          <a:chExt cx="0" cy="0"/>
        </a:xfrm>
      </p:grpSpPr>
      <p:sp>
        <p:nvSpPr>
          <p:cNvPr id="371" name="Google Shape;371;p41"/>
          <p:cNvSpPr txBox="1"/>
          <p:nvPr>
            <p:ph idx="7" type="title"/>
          </p:nvPr>
        </p:nvSpPr>
        <p:spPr>
          <a:xfrm>
            <a:off x="886141" y="887426"/>
            <a:ext cx="5236800" cy="690300"/>
          </a:xfrm>
          <a:prstGeom prst="rect">
            <a:avLst/>
          </a:prstGeom>
        </p:spPr>
        <p:txBody>
          <a:bodyPr anchorCtr="0" anchor="b" bIns="91425" lIns="91425" spcFirstLastPara="1" rIns="91425" wrap="square" tIns="91425">
            <a:noAutofit/>
          </a:bodyPr>
          <a:lstStyle/>
          <a:p>
            <a:pPr indent="-336550" lvl="0" marL="457200" rtl="0" algn="l">
              <a:spcBef>
                <a:spcPts val="0"/>
              </a:spcBef>
              <a:spcAft>
                <a:spcPts val="0"/>
              </a:spcAft>
              <a:buSzPts val="1700"/>
              <a:buFont typeface="Comic Sans MS"/>
              <a:buChar char="➢"/>
            </a:pPr>
            <a:r>
              <a:rPr lang="en" sz="1700">
                <a:latin typeface="Comic Sans MS"/>
                <a:ea typeface="Comic Sans MS"/>
                <a:cs typeface="Comic Sans MS"/>
                <a:sym typeface="Comic Sans MS"/>
              </a:rPr>
              <a:t>2 different functions to load training data</a:t>
            </a:r>
            <a:endParaRPr sz="1700">
              <a:latin typeface="Comic Sans MS"/>
              <a:ea typeface="Comic Sans MS"/>
              <a:cs typeface="Comic Sans MS"/>
              <a:sym typeface="Comic Sans MS"/>
            </a:endParaRPr>
          </a:p>
          <a:p>
            <a:pPr indent="0" lvl="0" marL="0" rtl="0" algn="ctr">
              <a:spcBef>
                <a:spcPts val="0"/>
              </a:spcBef>
              <a:spcAft>
                <a:spcPts val="0"/>
              </a:spcAft>
              <a:buNone/>
            </a:pPr>
            <a:r>
              <a:t/>
            </a:r>
            <a:endParaRPr/>
          </a:p>
        </p:txBody>
      </p:sp>
      <p:grpSp>
        <p:nvGrpSpPr>
          <p:cNvPr id="372" name="Google Shape;372;p41"/>
          <p:cNvGrpSpPr/>
          <p:nvPr/>
        </p:nvGrpSpPr>
        <p:grpSpPr>
          <a:xfrm>
            <a:off x="404242" y="887304"/>
            <a:ext cx="403512" cy="380446"/>
            <a:chOff x="-26573400" y="3546250"/>
            <a:chExt cx="295375" cy="295400"/>
          </a:xfrm>
        </p:grpSpPr>
        <p:sp>
          <p:nvSpPr>
            <p:cNvPr id="373" name="Google Shape;373;p4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 name="Google Shape;378;p41"/>
          <p:cNvSpPr txBox="1"/>
          <p:nvPr>
            <p:ph idx="7" type="title"/>
          </p:nvPr>
        </p:nvSpPr>
        <p:spPr>
          <a:xfrm>
            <a:off x="886141" y="1513247"/>
            <a:ext cx="4322700" cy="824700"/>
          </a:xfrm>
          <a:prstGeom prst="rect">
            <a:avLst/>
          </a:prstGeom>
        </p:spPr>
        <p:txBody>
          <a:bodyPr anchorCtr="0" anchor="b" bIns="91425" lIns="91425" spcFirstLastPara="1" rIns="91425" wrap="square" tIns="91425">
            <a:noAutofit/>
          </a:bodyPr>
          <a:lstStyle/>
          <a:p>
            <a:pPr indent="-336550" lvl="0" marL="457200" rtl="0" algn="l">
              <a:spcBef>
                <a:spcPts val="0"/>
              </a:spcBef>
              <a:spcAft>
                <a:spcPts val="0"/>
              </a:spcAft>
              <a:buSzPts val="1700"/>
              <a:buFont typeface="Comic Sans MS"/>
              <a:buChar char="➢"/>
            </a:pPr>
            <a:r>
              <a:rPr lang="en" sz="1700">
                <a:latin typeface="Comic Sans MS"/>
                <a:ea typeface="Comic Sans MS"/>
                <a:cs typeface="Comic Sans MS"/>
                <a:sym typeface="Comic Sans MS"/>
              </a:rPr>
              <a:t>A function to label images</a:t>
            </a:r>
            <a:endParaRPr sz="1700">
              <a:latin typeface="Comic Sans MS"/>
              <a:ea typeface="Comic Sans MS"/>
              <a:cs typeface="Comic Sans MS"/>
              <a:sym typeface="Comic Sans MS"/>
            </a:endParaRPr>
          </a:p>
          <a:p>
            <a:pPr indent="0" lvl="0" marL="0" rtl="0" algn="l">
              <a:spcBef>
                <a:spcPts val="0"/>
              </a:spcBef>
              <a:spcAft>
                <a:spcPts val="0"/>
              </a:spcAft>
              <a:buNone/>
            </a:pPr>
            <a:r>
              <a:t/>
            </a:r>
            <a:endParaRPr sz="1700">
              <a:latin typeface="Comic Sans MS"/>
              <a:ea typeface="Comic Sans MS"/>
              <a:cs typeface="Comic Sans MS"/>
              <a:sym typeface="Comic Sans MS"/>
            </a:endParaRPr>
          </a:p>
          <a:p>
            <a:pPr indent="0" lvl="0" marL="0" rtl="0" algn="ctr">
              <a:spcBef>
                <a:spcPts val="0"/>
              </a:spcBef>
              <a:spcAft>
                <a:spcPts val="0"/>
              </a:spcAft>
              <a:buNone/>
            </a:pPr>
            <a:r>
              <a:t/>
            </a:r>
            <a:endParaRPr/>
          </a:p>
        </p:txBody>
      </p:sp>
      <p:grpSp>
        <p:nvGrpSpPr>
          <p:cNvPr id="379" name="Google Shape;379;p41"/>
          <p:cNvGrpSpPr/>
          <p:nvPr/>
        </p:nvGrpSpPr>
        <p:grpSpPr>
          <a:xfrm>
            <a:off x="404242" y="1466893"/>
            <a:ext cx="403512" cy="380446"/>
            <a:chOff x="-26573400" y="3546250"/>
            <a:chExt cx="295375" cy="295400"/>
          </a:xfrm>
        </p:grpSpPr>
        <p:sp>
          <p:nvSpPr>
            <p:cNvPr id="380" name="Google Shape;380;p4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 name="Google Shape;385;p41"/>
          <p:cNvSpPr txBox="1"/>
          <p:nvPr/>
        </p:nvSpPr>
        <p:spPr>
          <a:xfrm>
            <a:off x="886141" y="2004693"/>
            <a:ext cx="6367200" cy="4644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Comic Sans MS"/>
              <a:buChar char="➢"/>
            </a:pPr>
            <a:r>
              <a:rPr lang="en" sz="1700">
                <a:solidFill>
                  <a:schemeClr val="dk1"/>
                </a:solidFill>
                <a:latin typeface="Comic Sans MS"/>
                <a:ea typeface="Comic Sans MS"/>
                <a:cs typeface="Comic Sans MS"/>
                <a:sym typeface="Comic Sans MS"/>
              </a:rPr>
              <a:t>A function to create the training data using matplotlib</a:t>
            </a:r>
            <a:endParaRPr sz="1700">
              <a:solidFill>
                <a:schemeClr val="dk1"/>
              </a:solidFill>
              <a:latin typeface="Comic Sans MS"/>
              <a:ea typeface="Comic Sans MS"/>
              <a:cs typeface="Comic Sans MS"/>
              <a:sym typeface="Comic Sans MS"/>
            </a:endParaRPr>
          </a:p>
        </p:txBody>
      </p:sp>
      <p:grpSp>
        <p:nvGrpSpPr>
          <p:cNvPr id="386" name="Google Shape;386;p41"/>
          <p:cNvGrpSpPr/>
          <p:nvPr/>
        </p:nvGrpSpPr>
        <p:grpSpPr>
          <a:xfrm>
            <a:off x="404242" y="2046482"/>
            <a:ext cx="403512" cy="380446"/>
            <a:chOff x="-26573400" y="3546250"/>
            <a:chExt cx="295375" cy="295400"/>
          </a:xfrm>
        </p:grpSpPr>
        <p:sp>
          <p:nvSpPr>
            <p:cNvPr id="387" name="Google Shape;387;p4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 name="Google Shape;392;p41"/>
          <p:cNvGrpSpPr/>
          <p:nvPr/>
        </p:nvGrpSpPr>
        <p:grpSpPr>
          <a:xfrm>
            <a:off x="404242" y="2679284"/>
            <a:ext cx="403512" cy="380446"/>
            <a:chOff x="-26573400" y="3546250"/>
            <a:chExt cx="295375" cy="295400"/>
          </a:xfrm>
        </p:grpSpPr>
        <p:sp>
          <p:nvSpPr>
            <p:cNvPr id="393" name="Google Shape;393;p4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 name="Google Shape;398;p41"/>
          <p:cNvGrpSpPr/>
          <p:nvPr/>
        </p:nvGrpSpPr>
        <p:grpSpPr>
          <a:xfrm>
            <a:off x="404242" y="3258874"/>
            <a:ext cx="403512" cy="380446"/>
            <a:chOff x="-26573400" y="3546250"/>
            <a:chExt cx="295375" cy="295400"/>
          </a:xfrm>
        </p:grpSpPr>
        <p:sp>
          <p:nvSpPr>
            <p:cNvPr id="399" name="Google Shape;399;p4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 name="Google Shape;404;p41"/>
          <p:cNvGrpSpPr/>
          <p:nvPr/>
        </p:nvGrpSpPr>
        <p:grpSpPr>
          <a:xfrm>
            <a:off x="404242" y="3838463"/>
            <a:ext cx="403512" cy="380446"/>
            <a:chOff x="-26573400" y="3546250"/>
            <a:chExt cx="295375" cy="295400"/>
          </a:xfrm>
        </p:grpSpPr>
        <p:sp>
          <p:nvSpPr>
            <p:cNvPr id="405" name="Google Shape;405;p4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 name="Google Shape;410;p41"/>
          <p:cNvSpPr txBox="1"/>
          <p:nvPr/>
        </p:nvSpPr>
        <p:spPr>
          <a:xfrm>
            <a:off x="886141" y="2679407"/>
            <a:ext cx="1989300" cy="3804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Comic Sans MS"/>
              <a:buChar char="➢"/>
            </a:pPr>
            <a:r>
              <a:rPr lang="en" sz="1700">
                <a:solidFill>
                  <a:schemeClr val="dk1"/>
                </a:solidFill>
                <a:latin typeface="Comic Sans MS"/>
                <a:ea typeface="Comic Sans MS"/>
                <a:cs typeface="Comic Sans MS"/>
                <a:sym typeface="Comic Sans MS"/>
              </a:rPr>
              <a:t>CNN</a:t>
            </a:r>
            <a:endParaRPr/>
          </a:p>
        </p:txBody>
      </p:sp>
      <p:sp>
        <p:nvSpPr>
          <p:cNvPr id="411" name="Google Shape;411;p41"/>
          <p:cNvSpPr txBox="1"/>
          <p:nvPr/>
        </p:nvSpPr>
        <p:spPr>
          <a:xfrm>
            <a:off x="886141" y="3270341"/>
            <a:ext cx="5693700" cy="4644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Comic Sans MS"/>
              <a:buChar char="➢"/>
            </a:pPr>
            <a:r>
              <a:rPr lang="en" sz="1700">
                <a:solidFill>
                  <a:schemeClr val="dk1"/>
                </a:solidFill>
                <a:latin typeface="Comic Sans MS"/>
                <a:ea typeface="Comic Sans MS"/>
                <a:cs typeface="Comic Sans MS"/>
                <a:sym typeface="Comic Sans MS"/>
              </a:rPr>
              <a:t>A function for data splitting </a:t>
            </a:r>
            <a:endParaRPr sz="1700">
              <a:solidFill>
                <a:schemeClr val="dk1"/>
              </a:solidFill>
              <a:latin typeface="Comic Sans MS"/>
              <a:ea typeface="Comic Sans MS"/>
              <a:cs typeface="Comic Sans MS"/>
              <a:sym typeface="Comic Sans MS"/>
            </a:endParaRPr>
          </a:p>
        </p:txBody>
      </p:sp>
      <p:sp>
        <p:nvSpPr>
          <p:cNvPr id="412" name="Google Shape;412;p41"/>
          <p:cNvSpPr txBox="1"/>
          <p:nvPr/>
        </p:nvSpPr>
        <p:spPr>
          <a:xfrm>
            <a:off x="886141" y="3838585"/>
            <a:ext cx="6793500" cy="5127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Comic Sans MS"/>
              <a:buChar char="➢"/>
            </a:pPr>
            <a:r>
              <a:rPr lang="en" sz="1700">
                <a:solidFill>
                  <a:schemeClr val="dk1"/>
                </a:solidFill>
                <a:latin typeface="Comic Sans MS"/>
                <a:ea typeface="Comic Sans MS"/>
                <a:cs typeface="Comic Sans MS"/>
                <a:sym typeface="Comic Sans MS"/>
              </a:rPr>
              <a:t>A function to fit the model and train the model using fit()</a:t>
            </a:r>
            <a:endParaRPr sz="1700">
              <a:solidFill>
                <a:schemeClr val="dk1"/>
              </a:solidFill>
              <a:latin typeface="Comic Sans MS"/>
              <a:ea typeface="Comic Sans MS"/>
              <a:cs typeface="Comic Sans MS"/>
              <a:sym typeface="Comic Sans MS"/>
            </a:endParaRPr>
          </a:p>
        </p:txBody>
      </p:sp>
      <p:pic>
        <p:nvPicPr>
          <p:cNvPr id="413" name="Google Shape;413;p41"/>
          <p:cNvPicPr preferRelativeResize="0"/>
          <p:nvPr/>
        </p:nvPicPr>
        <p:blipFill>
          <a:blip r:embed="rId3">
            <a:alphaModFix/>
          </a:blip>
          <a:stretch>
            <a:fillRect/>
          </a:stretch>
        </p:blipFill>
        <p:spPr>
          <a:xfrm>
            <a:off x="203075" y="4351275"/>
            <a:ext cx="8839201" cy="508497"/>
          </a:xfrm>
          <a:prstGeom prst="rect">
            <a:avLst/>
          </a:prstGeom>
          <a:noFill/>
          <a:ln>
            <a:noFill/>
          </a:ln>
        </p:spPr>
      </p:pic>
      <p:grpSp>
        <p:nvGrpSpPr>
          <p:cNvPr id="414" name="Google Shape;414;p41"/>
          <p:cNvGrpSpPr/>
          <p:nvPr/>
        </p:nvGrpSpPr>
        <p:grpSpPr>
          <a:xfrm>
            <a:off x="2245228" y="211392"/>
            <a:ext cx="3649035" cy="524718"/>
            <a:chOff x="831400" y="1141275"/>
            <a:chExt cx="2544300" cy="1084800"/>
          </a:xfrm>
        </p:grpSpPr>
        <p:sp>
          <p:nvSpPr>
            <p:cNvPr id="415" name="Google Shape;415;p41"/>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1"/>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 name="Google Shape;417;p41"/>
          <p:cNvSpPr txBox="1"/>
          <p:nvPr>
            <p:ph type="title"/>
          </p:nvPr>
        </p:nvSpPr>
        <p:spPr>
          <a:xfrm>
            <a:off x="2450849" y="182175"/>
            <a:ext cx="3554100" cy="39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FFFFFF"/>
                </a:solidFill>
                <a:latin typeface="Maven Pro"/>
                <a:ea typeface="Maven Pro"/>
                <a:cs typeface="Maven Pro"/>
                <a:sym typeface="Maven Pro"/>
              </a:rPr>
              <a:t>Shorten’s Code 1</a:t>
            </a:r>
            <a:endParaRPr b="1" sz="27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1" name="Shape 421"/>
        <p:cNvGrpSpPr/>
        <p:nvPr/>
      </p:nvGrpSpPr>
      <p:grpSpPr>
        <a:xfrm>
          <a:off x="0" y="0"/>
          <a:ext cx="0" cy="0"/>
          <a:chOff x="0" y="0"/>
          <a:chExt cx="0" cy="0"/>
        </a:xfrm>
      </p:grpSpPr>
      <p:grpSp>
        <p:nvGrpSpPr>
          <p:cNvPr id="422" name="Google Shape;422;p42"/>
          <p:cNvGrpSpPr/>
          <p:nvPr/>
        </p:nvGrpSpPr>
        <p:grpSpPr>
          <a:xfrm>
            <a:off x="351692" y="2052904"/>
            <a:ext cx="403512" cy="380446"/>
            <a:chOff x="-26573400" y="3546250"/>
            <a:chExt cx="295375" cy="295400"/>
          </a:xfrm>
        </p:grpSpPr>
        <p:sp>
          <p:nvSpPr>
            <p:cNvPr id="423" name="Google Shape;423;p42"/>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2"/>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2"/>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2"/>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2"/>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 name="Google Shape;428;p42"/>
          <p:cNvGrpSpPr/>
          <p:nvPr/>
        </p:nvGrpSpPr>
        <p:grpSpPr>
          <a:xfrm>
            <a:off x="351692" y="2645118"/>
            <a:ext cx="403512" cy="380446"/>
            <a:chOff x="-26573400" y="3546250"/>
            <a:chExt cx="295375" cy="295400"/>
          </a:xfrm>
        </p:grpSpPr>
        <p:sp>
          <p:nvSpPr>
            <p:cNvPr id="429" name="Google Shape;429;p42"/>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2"/>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2"/>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2"/>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2"/>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 name="Google Shape;434;p42"/>
          <p:cNvGrpSpPr/>
          <p:nvPr/>
        </p:nvGrpSpPr>
        <p:grpSpPr>
          <a:xfrm>
            <a:off x="351692" y="3237357"/>
            <a:ext cx="403512" cy="380446"/>
            <a:chOff x="-26573400" y="3546250"/>
            <a:chExt cx="295375" cy="295400"/>
          </a:xfrm>
        </p:grpSpPr>
        <p:sp>
          <p:nvSpPr>
            <p:cNvPr id="435" name="Google Shape;435;p42"/>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2"/>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2"/>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2"/>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2"/>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 name="Google Shape;440;p42"/>
          <p:cNvGrpSpPr/>
          <p:nvPr/>
        </p:nvGrpSpPr>
        <p:grpSpPr>
          <a:xfrm>
            <a:off x="648984" y="476761"/>
            <a:ext cx="3882856" cy="739508"/>
            <a:chOff x="831400" y="1141275"/>
            <a:chExt cx="2544300" cy="1084800"/>
          </a:xfrm>
        </p:grpSpPr>
        <p:sp>
          <p:nvSpPr>
            <p:cNvPr id="441" name="Google Shape;441;p42"/>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2"/>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 name="Google Shape;443;p42"/>
          <p:cNvSpPr txBox="1"/>
          <p:nvPr>
            <p:ph type="title"/>
          </p:nvPr>
        </p:nvSpPr>
        <p:spPr>
          <a:xfrm>
            <a:off x="867770" y="435550"/>
            <a:ext cx="3882900" cy="55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FFFFFF"/>
                </a:solidFill>
                <a:latin typeface="Maven Pro"/>
                <a:ea typeface="Maven Pro"/>
                <a:cs typeface="Maven Pro"/>
                <a:sym typeface="Maven Pro"/>
              </a:rPr>
              <a:t>Shorten’s Code 2</a:t>
            </a:r>
            <a:endParaRPr b="1" sz="27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sp>
        <p:nvSpPr>
          <p:cNvPr id="444" name="Google Shape;444;p42"/>
          <p:cNvSpPr txBox="1"/>
          <p:nvPr/>
        </p:nvSpPr>
        <p:spPr>
          <a:xfrm>
            <a:off x="431150" y="2052900"/>
            <a:ext cx="8054100" cy="1951500"/>
          </a:xfrm>
          <a:prstGeom prst="rect">
            <a:avLst/>
          </a:prstGeom>
          <a:noFill/>
          <a:ln>
            <a:noFill/>
          </a:ln>
        </p:spPr>
        <p:txBody>
          <a:bodyPr anchorCtr="0" anchor="t" bIns="91425" lIns="91425" spcFirstLastPara="1" rIns="91425" wrap="square" tIns="91425">
            <a:noAutofit/>
          </a:bodyPr>
          <a:lstStyle/>
          <a:p>
            <a:pPr indent="-349250" lvl="0" marL="914400" rtl="0" algn="l">
              <a:lnSpc>
                <a:spcPct val="200000"/>
              </a:lnSpc>
              <a:spcBef>
                <a:spcPts val="0"/>
              </a:spcBef>
              <a:spcAft>
                <a:spcPts val="0"/>
              </a:spcAft>
              <a:buClr>
                <a:schemeClr val="dk1"/>
              </a:buClr>
              <a:buSzPts val="1900"/>
              <a:buFont typeface="Comic Sans MS"/>
              <a:buChar char="➢"/>
            </a:pPr>
            <a:r>
              <a:rPr lang="en" sz="1900">
                <a:solidFill>
                  <a:schemeClr val="dk1"/>
                </a:solidFill>
                <a:latin typeface="Comic Sans MS"/>
                <a:ea typeface="Comic Sans MS"/>
                <a:cs typeface="Comic Sans MS"/>
                <a:sym typeface="Comic Sans MS"/>
              </a:rPr>
              <a:t>10 shoes </a:t>
            </a:r>
            <a:endParaRPr sz="1900">
              <a:solidFill>
                <a:schemeClr val="dk1"/>
              </a:solidFill>
              <a:latin typeface="Comic Sans MS"/>
              <a:ea typeface="Comic Sans MS"/>
              <a:cs typeface="Comic Sans MS"/>
              <a:sym typeface="Comic Sans MS"/>
            </a:endParaRPr>
          </a:p>
          <a:p>
            <a:pPr indent="-349250" lvl="0" marL="914400" rtl="0" algn="l">
              <a:lnSpc>
                <a:spcPct val="200000"/>
              </a:lnSpc>
              <a:spcBef>
                <a:spcPts val="0"/>
              </a:spcBef>
              <a:spcAft>
                <a:spcPts val="0"/>
              </a:spcAft>
              <a:buClr>
                <a:schemeClr val="dk1"/>
              </a:buClr>
              <a:buSzPts val="1900"/>
              <a:buFont typeface="Comic Sans MS"/>
              <a:buChar char="➢"/>
            </a:pPr>
            <a:r>
              <a:rPr lang="en" sz="1900">
                <a:solidFill>
                  <a:schemeClr val="dk1"/>
                </a:solidFill>
                <a:latin typeface="Comic Sans MS"/>
                <a:ea typeface="Comic Sans MS"/>
                <a:cs typeface="Comic Sans MS"/>
                <a:sym typeface="Comic Sans MS"/>
              </a:rPr>
              <a:t>99.7% accuracy for Adidas</a:t>
            </a:r>
            <a:endParaRPr sz="1900">
              <a:solidFill>
                <a:schemeClr val="dk1"/>
              </a:solidFill>
              <a:latin typeface="Comic Sans MS"/>
              <a:ea typeface="Comic Sans MS"/>
              <a:cs typeface="Comic Sans MS"/>
              <a:sym typeface="Comic Sans MS"/>
            </a:endParaRPr>
          </a:p>
          <a:p>
            <a:pPr indent="-349250" lvl="0" marL="914400" rtl="0" algn="l">
              <a:lnSpc>
                <a:spcPct val="200000"/>
              </a:lnSpc>
              <a:spcBef>
                <a:spcPts val="0"/>
              </a:spcBef>
              <a:spcAft>
                <a:spcPts val="0"/>
              </a:spcAft>
              <a:buClr>
                <a:schemeClr val="dk1"/>
              </a:buClr>
              <a:buSzPts val="1900"/>
              <a:buFont typeface="Comic Sans MS"/>
              <a:buChar char="➢"/>
            </a:pPr>
            <a:r>
              <a:rPr lang="en" sz="1900">
                <a:solidFill>
                  <a:schemeClr val="dk1"/>
                </a:solidFill>
                <a:latin typeface="Comic Sans MS"/>
                <a:ea typeface="Comic Sans MS"/>
                <a:cs typeface="Comic Sans MS"/>
                <a:sym typeface="Comic Sans MS"/>
              </a:rPr>
              <a:t>.2% for Nike</a:t>
            </a:r>
            <a:endParaRPr sz="2300">
              <a:solidFill>
                <a:schemeClr val="dk1"/>
              </a:solidFill>
              <a:latin typeface="Comic Sans MS"/>
              <a:ea typeface="Comic Sans MS"/>
              <a:cs typeface="Comic Sans MS"/>
              <a:sym typeface="Comic Sans MS"/>
            </a:endParaRPr>
          </a:p>
        </p:txBody>
      </p:sp>
      <p:pic>
        <p:nvPicPr>
          <p:cNvPr id="445" name="Google Shape;445;p42"/>
          <p:cNvPicPr preferRelativeResize="0"/>
          <p:nvPr/>
        </p:nvPicPr>
        <p:blipFill>
          <a:blip r:embed="rId3">
            <a:alphaModFix/>
          </a:blip>
          <a:stretch>
            <a:fillRect/>
          </a:stretch>
        </p:blipFill>
        <p:spPr>
          <a:xfrm>
            <a:off x="5041700" y="881025"/>
            <a:ext cx="4102299" cy="40035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9" name="Shape 449"/>
        <p:cNvGrpSpPr/>
        <p:nvPr/>
      </p:nvGrpSpPr>
      <p:grpSpPr>
        <a:xfrm>
          <a:off x="0" y="0"/>
          <a:ext cx="0" cy="0"/>
          <a:chOff x="0" y="0"/>
          <a:chExt cx="0" cy="0"/>
        </a:xfrm>
      </p:grpSpPr>
      <p:grpSp>
        <p:nvGrpSpPr>
          <p:cNvPr id="450" name="Google Shape;450;p43"/>
          <p:cNvGrpSpPr/>
          <p:nvPr/>
        </p:nvGrpSpPr>
        <p:grpSpPr>
          <a:xfrm>
            <a:off x="721277" y="1784078"/>
            <a:ext cx="440197" cy="364819"/>
            <a:chOff x="-26573400" y="3546250"/>
            <a:chExt cx="295375" cy="295400"/>
          </a:xfrm>
        </p:grpSpPr>
        <p:sp>
          <p:nvSpPr>
            <p:cNvPr id="451" name="Google Shape;451;p43"/>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3"/>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3"/>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3"/>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3"/>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 name="Google Shape;456;p43"/>
          <p:cNvGrpSpPr/>
          <p:nvPr/>
        </p:nvGrpSpPr>
        <p:grpSpPr>
          <a:xfrm>
            <a:off x="721277" y="2351986"/>
            <a:ext cx="440197" cy="364819"/>
            <a:chOff x="-26573400" y="3546250"/>
            <a:chExt cx="295375" cy="295400"/>
          </a:xfrm>
        </p:grpSpPr>
        <p:sp>
          <p:nvSpPr>
            <p:cNvPr id="457" name="Google Shape;457;p43"/>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3"/>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3"/>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3"/>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3"/>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 name="Google Shape;462;p43"/>
          <p:cNvGrpSpPr/>
          <p:nvPr/>
        </p:nvGrpSpPr>
        <p:grpSpPr>
          <a:xfrm>
            <a:off x="240723" y="242470"/>
            <a:ext cx="7170601" cy="1024160"/>
            <a:chOff x="831400" y="1141275"/>
            <a:chExt cx="2544300" cy="1084800"/>
          </a:xfrm>
        </p:grpSpPr>
        <p:sp>
          <p:nvSpPr>
            <p:cNvPr id="463" name="Google Shape;463;p43"/>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3"/>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5" name="Google Shape;465;p43"/>
          <p:cNvSpPr txBox="1"/>
          <p:nvPr>
            <p:ph type="title"/>
          </p:nvPr>
        </p:nvSpPr>
        <p:spPr>
          <a:xfrm>
            <a:off x="644777" y="509985"/>
            <a:ext cx="6464100" cy="53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FFFFFF"/>
                </a:solidFill>
                <a:latin typeface="Maven Pro"/>
                <a:ea typeface="Maven Pro"/>
                <a:cs typeface="Maven Pro"/>
                <a:sym typeface="Maven Pro"/>
              </a:rPr>
              <a:t>Shorten’s Classifier Using Our Images</a:t>
            </a:r>
            <a:endParaRPr b="1" sz="25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sp>
        <p:nvSpPr>
          <p:cNvPr id="466" name="Google Shape;466;p43"/>
          <p:cNvSpPr txBox="1"/>
          <p:nvPr/>
        </p:nvSpPr>
        <p:spPr>
          <a:xfrm>
            <a:off x="1302623" y="1735625"/>
            <a:ext cx="3980100" cy="1171800"/>
          </a:xfrm>
          <a:prstGeom prst="rect">
            <a:avLst/>
          </a:prstGeom>
          <a:noFill/>
          <a:ln>
            <a:noFill/>
          </a:ln>
        </p:spPr>
        <p:txBody>
          <a:bodyPr anchorCtr="0" anchor="t" bIns="91425" lIns="91425" spcFirstLastPara="1" rIns="91425" wrap="square" tIns="91425">
            <a:noAutofit/>
          </a:bodyPr>
          <a:lstStyle/>
          <a:p>
            <a:pPr indent="-361950" lvl="0" marL="457200" rtl="0" algn="l">
              <a:spcBef>
                <a:spcPts val="0"/>
              </a:spcBef>
              <a:spcAft>
                <a:spcPts val="0"/>
              </a:spcAft>
              <a:buClr>
                <a:schemeClr val="dk1"/>
              </a:buClr>
              <a:buSzPts val="2100"/>
              <a:buFont typeface="Comic Sans MS"/>
              <a:buChar char="➢"/>
            </a:pPr>
            <a:r>
              <a:rPr lang="en" sz="2100">
                <a:solidFill>
                  <a:schemeClr val="dk1"/>
                </a:solidFill>
                <a:latin typeface="Comic Sans MS"/>
                <a:ea typeface="Comic Sans MS"/>
                <a:cs typeface="Comic Sans MS"/>
                <a:sym typeface="Comic Sans MS"/>
              </a:rPr>
              <a:t>Problems !</a:t>
            </a:r>
            <a:endParaRPr sz="2100">
              <a:solidFill>
                <a:schemeClr val="dk1"/>
              </a:solidFill>
              <a:latin typeface="Comic Sans MS"/>
              <a:ea typeface="Comic Sans MS"/>
              <a:cs typeface="Comic Sans MS"/>
              <a:sym typeface="Comic Sans MS"/>
            </a:endParaRPr>
          </a:p>
          <a:p>
            <a:pPr indent="0" lvl="0" marL="0" rtl="0" algn="l">
              <a:spcBef>
                <a:spcPts val="0"/>
              </a:spcBef>
              <a:spcAft>
                <a:spcPts val="0"/>
              </a:spcAft>
              <a:buNone/>
            </a:pPr>
            <a:r>
              <a:t/>
            </a:r>
            <a:endParaRPr sz="2100">
              <a:solidFill>
                <a:schemeClr val="dk1"/>
              </a:solidFill>
              <a:latin typeface="Comic Sans MS"/>
              <a:ea typeface="Comic Sans MS"/>
              <a:cs typeface="Comic Sans MS"/>
              <a:sym typeface="Comic Sans MS"/>
            </a:endParaRPr>
          </a:p>
          <a:p>
            <a:pPr indent="-361950" lvl="0" marL="457200" rtl="0" algn="l">
              <a:spcBef>
                <a:spcPts val="0"/>
              </a:spcBef>
              <a:spcAft>
                <a:spcPts val="0"/>
              </a:spcAft>
              <a:buClr>
                <a:schemeClr val="dk1"/>
              </a:buClr>
              <a:buSzPts val="2100"/>
              <a:buFont typeface="Comic Sans MS"/>
              <a:buChar char="➢"/>
            </a:pPr>
            <a:r>
              <a:rPr lang="en" sz="2100">
                <a:solidFill>
                  <a:schemeClr val="dk1"/>
                </a:solidFill>
                <a:latin typeface="Comic Sans MS"/>
                <a:ea typeface="Comic Sans MS"/>
                <a:cs typeface="Comic Sans MS"/>
                <a:sym typeface="Comic Sans MS"/>
              </a:rPr>
              <a:t>49%-50% Accuracy</a:t>
            </a:r>
            <a:endParaRPr sz="1800"/>
          </a:p>
        </p:txBody>
      </p:sp>
      <p:pic>
        <p:nvPicPr>
          <p:cNvPr id="467" name="Google Shape;467;p43"/>
          <p:cNvPicPr preferRelativeResize="0"/>
          <p:nvPr/>
        </p:nvPicPr>
        <p:blipFill>
          <a:blip r:embed="rId3">
            <a:alphaModFix/>
          </a:blip>
          <a:stretch>
            <a:fillRect/>
          </a:stretch>
        </p:blipFill>
        <p:spPr>
          <a:xfrm>
            <a:off x="538650" y="3199525"/>
            <a:ext cx="5476176" cy="1592375"/>
          </a:xfrm>
          <a:prstGeom prst="rect">
            <a:avLst/>
          </a:prstGeom>
          <a:noFill/>
          <a:ln>
            <a:noFill/>
          </a:ln>
        </p:spPr>
      </p:pic>
      <p:pic>
        <p:nvPicPr>
          <p:cNvPr id="468" name="Google Shape;468;p43"/>
          <p:cNvPicPr preferRelativeResize="0"/>
          <p:nvPr/>
        </p:nvPicPr>
        <p:blipFill>
          <a:blip r:embed="rId4">
            <a:alphaModFix/>
          </a:blip>
          <a:stretch>
            <a:fillRect/>
          </a:stretch>
        </p:blipFill>
        <p:spPr>
          <a:xfrm>
            <a:off x="5719975" y="1357907"/>
            <a:ext cx="3424025" cy="368546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6"/>
          <p:cNvSpPr txBox="1"/>
          <p:nvPr>
            <p:ph idx="1" type="body"/>
          </p:nvPr>
        </p:nvSpPr>
        <p:spPr>
          <a:xfrm>
            <a:off x="692150" y="1887375"/>
            <a:ext cx="6930900" cy="19386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Clr>
                <a:srgbClr val="222222"/>
              </a:buClr>
              <a:buSzPts val="2400"/>
              <a:buFont typeface="Comic Sans MS"/>
              <a:buChar char="❖"/>
            </a:pPr>
            <a:r>
              <a:rPr lang="en" sz="2400">
                <a:solidFill>
                  <a:srgbClr val="222222"/>
                </a:solidFill>
                <a:highlight>
                  <a:schemeClr val="lt1"/>
                </a:highlight>
                <a:latin typeface="Comic Sans MS"/>
                <a:ea typeface="Comic Sans MS"/>
                <a:cs typeface="Comic Sans MS"/>
                <a:sym typeface="Comic Sans MS"/>
              </a:rPr>
              <a:t>Given still images of sneakers, identify one or more sneaker companies in the image using a stored database of </a:t>
            </a:r>
            <a:r>
              <a:rPr b="1" lang="en" sz="2400">
                <a:solidFill>
                  <a:srgbClr val="222222"/>
                </a:solidFill>
                <a:highlight>
                  <a:schemeClr val="lt1"/>
                </a:highlight>
                <a:latin typeface="Comic Sans MS"/>
                <a:ea typeface="Comic Sans MS"/>
                <a:cs typeface="Comic Sans MS"/>
                <a:sym typeface="Comic Sans MS"/>
              </a:rPr>
              <a:t>sneakers</a:t>
            </a:r>
            <a:r>
              <a:rPr lang="en" sz="2400">
                <a:solidFill>
                  <a:srgbClr val="222222"/>
                </a:solidFill>
                <a:highlight>
                  <a:schemeClr val="lt1"/>
                </a:highlight>
                <a:latin typeface="Comic Sans MS"/>
                <a:ea typeface="Comic Sans MS"/>
                <a:cs typeface="Comic Sans MS"/>
                <a:sym typeface="Comic Sans MS"/>
              </a:rPr>
              <a:t>.</a:t>
            </a:r>
            <a:endParaRPr sz="1250"/>
          </a:p>
          <a:p>
            <a:pPr indent="0" lvl="0" marL="0" rtl="0" algn="l">
              <a:spcBef>
                <a:spcPts val="0"/>
              </a:spcBef>
              <a:spcAft>
                <a:spcPts val="1600"/>
              </a:spcAft>
              <a:buNone/>
            </a:pPr>
            <a:r>
              <a:t/>
            </a:r>
            <a:endParaRPr sz="1250"/>
          </a:p>
        </p:txBody>
      </p:sp>
      <p:grpSp>
        <p:nvGrpSpPr>
          <p:cNvPr id="156" name="Google Shape;156;p26"/>
          <p:cNvGrpSpPr/>
          <p:nvPr/>
        </p:nvGrpSpPr>
        <p:grpSpPr>
          <a:xfrm>
            <a:off x="1912988" y="678821"/>
            <a:ext cx="4472116" cy="1145549"/>
            <a:chOff x="831400" y="1141275"/>
            <a:chExt cx="2544300" cy="1084800"/>
          </a:xfrm>
        </p:grpSpPr>
        <p:sp>
          <p:nvSpPr>
            <p:cNvPr id="157" name="Google Shape;157;p26"/>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6"/>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26"/>
          <p:cNvSpPr txBox="1"/>
          <p:nvPr>
            <p:ph type="title"/>
          </p:nvPr>
        </p:nvSpPr>
        <p:spPr>
          <a:xfrm>
            <a:off x="2240625" y="1001750"/>
            <a:ext cx="4372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3000">
                <a:solidFill>
                  <a:srgbClr val="FFFFFF"/>
                </a:solidFill>
                <a:latin typeface="Maven Pro"/>
                <a:ea typeface="Maven Pro"/>
                <a:cs typeface="Maven Pro"/>
                <a:sym typeface="Maven Pro"/>
              </a:rPr>
              <a:t>Problem Statement</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pic>
        <p:nvPicPr>
          <p:cNvPr id="160" name="Google Shape;160;p26"/>
          <p:cNvPicPr preferRelativeResize="0"/>
          <p:nvPr/>
        </p:nvPicPr>
        <p:blipFill rotWithShape="1">
          <a:blip r:embed="rId3">
            <a:alphaModFix/>
          </a:blip>
          <a:srcRect b="21758" l="28860" r="26276" t="22919"/>
          <a:stretch/>
        </p:blipFill>
        <p:spPr>
          <a:xfrm>
            <a:off x="3306525" y="3146075"/>
            <a:ext cx="1976325" cy="19386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2" name="Shape 472"/>
        <p:cNvGrpSpPr/>
        <p:nvPr/>
      </p:nvGrpSpPr>
      <p:grpSpPr>
        <a:xfrm>
          <a:off x="0" y="0"/>
          <a:ext cx="0" cy="0"/>
          <a:chOff x="0" y="0"/>
          <a:chExt cx="0" cy="0"/>
        </a:xfrm>
      </p:grpSpPr>
      <p:grpSp>
        <p:nvGrpSpPr>
          <p:cNvPr id="473" name="Google Shape;473;p44"/>
          <p:cNvGrpSpPr/>
          <p:nvPr/>
        </p:nvGrpSpPr>
        <p:grpSpPr>
          <a:xfrm>
            <a:off x="721277" y="1784078"/>
            <a:ext cx="440197" cy="364819"/>
            <a:chOff x="-26573400" y="3546250"/>
            <a:chExt cx="295375" cy="295400"/>
          </a:xfrm>
        </p:grpSpPr>
        <p:sp>
          <p:nvSpPr>
            <p:cNvPr id="474" name="Google Shape;474;p44"/>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4"/>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4"/>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4"/>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4"/>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 name="Google Shape;479;p44"/>
          <p:cNvGrpSpPr/>
          <p:nvPr/>
        </p:nvGrpSpPr>
        <p:grpSpPr>
          <a:xfrm>
            <a:off x="721277" y="2351986"/>
            <a:ext cx="440197" cy="364819"/>
            <a:chOff x="-26573400" y="3546250"/>
            <a:chExt cx="295375" cy="295400"/>
          </a:xfrm>
        </p:grpSpPr>
        <p:sp>
          <p:nvSpPr>
            <p:cNvPr id="480" name="Google Shape;480;p44"/>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4"/>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4"/>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4"/>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4"/>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 name="Google Shape;485;p44"/>
          <p:cNvGrpSpPr/>
          <p:nvPr/>
        </p:nvGrpSpPr>
        <p:grpSpPr>
          <a:xfrm>
            <a:off x="240813" y="282696"/>
            <a:ext cx="5561585" cy="920887"/>
            <a:chOff x="831400" y="1141275"/>
            <a:chExt cx="2544300" cy="1084800"/>
          </a:xfrm>
        </p:grpSpPr>
        <p:sp>
          <p:nvSpPr>
            <p:cNvPr id="486" name="Google Shape;486;p44"/>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4"/>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 name="Google Shape;488;p44"/>
          <p:cNvSpPr txBox="1"/>
          <p:nvPr>
            <p:ph type="title"/>
          </p:nvPr>
        </p:nvSpPr>
        <p:spPr>
          <a:xfrm>
            <a:off x="644777" y="509985"/>
            <a:ext cx="6464100" cy="53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FFFFFF"/>
                </a:solidFill>
                <a:latin typeface="Maven Pro"/>
                <a:ea typeface="Maven Pro"/>
                <a:cs typeface="Maven Pro"/>
                <a:sym typeface="Maven Pro"/>
              </a:rPr>
              <a:t>Extreme Cases or ‘Outliers’ 1</a:t>
            </a:r>
            <a:endParaRPr b="1" sz="25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sp>
        <p:nvSpPr>
          <p:cNvPr id="489" name="Google Shape;489;p44"/>
          <p:cNvSpPr txBox="1"/>
          <p:nvPr/>
        </p:nvSpPr>
        <p:spPr>
          <a:xfrm>
            <a:off x="822623" y="1784075"/>
            <a:ext cx="3980100" cy="1171800"/>
          </a:xfrm>
          <a:prstGeom prst="rect">
            <a:avLst/>
          </a:prstGeom>
          <a:noFill/>
          <a:ln>
            <a:noFill/>
          </a:ln>
        </p:spPr>
        <p:txBody>
          <a:bodyPr anchorCtr="0" anchor="t" bIns="91425" lIns="91425" spcFirstLastPara="1" rIns="91425" wrap="square" tIns="91425">
            <a:noAutofit/>
          </a:bodyPr>
          <a:lstStyle/>
          <a:p>
            <a:pPr indent="-349250" lvl="0" marL="914400" rtl="0" algn="l">
              <a:lnSpc>
                <a:spcPct val="200000"/>
              </a:lnSpc>
              <a:spcBef>
                <a:spcPts val="0"/>
              </a:spcBef>
              <a:spcAft>
                <a:spcPts val="0"/>
              </a:spcAft>
              <a:buClr>
                <a:schemeClr val="dk1"/>
              </a:buClr>
              <a:buSzPts val="1900"/>
              <a:buFont typeface="Comic Sans MS"/>
              <a:buChar char="➢"/>
            </a:pPr>
            <a:r>
              <a:rPr lang="en" sz="1900">
                <a:solidFill>
                  <a:schemeClr val="dk1"/>
                </a:solidFill>
                <a:latin typeface="Comic Sans MS"/>
                <a:ea typeface="Comic Sans MS"/>
                <a:cs typeface="Comic Sans MS"/>
                <a:sym typeface="Comic Sans MS"/>
              </a:rPr>
              <a:t>Better quality images</a:t>
            </a:r>
            <a:endParaRPr sz="1900">
              <a:solidFill>
                <a:schemeClr val="dk1"/>
              </a:solidFill>
              <a:latin typeface="Comic Sans MS"/>
              <a:ea typeface="Comic Sans MS"/>
              <a:cs typeface="Comic Sans MS"/>
              <a:sym typeface="Comic Sans MS"/>
            </a:endParaRPr>
          </a:p>
          <a:p>
            <a:pPr indent="-349250" lvl="0" marL="914400" rtl="0" algn="l">
              <a:lnSpc>
                <a:spcPct val="200000"/>
              </a:lnSpc>
              <a:spcBef>
                <a:spcPts val="0"/>
              </a:spcBef>
              <a:spcAft>
                <a:spcPts val="0"/>
              </a:spcAft>
              <a:buClr>
                <a:schemeClr val="dk1"/>
              </a:buClr>
              <a:buSzPts val="1900"/>
              <a:buFont typeface="Comic Sans MS"/>
              <a:buChar char="➢"/>
            </a:pPr>
            <a:r>
              <a:rPr lang="en" sz="1900">
                <a:solidFill>
                  <a:schemeClr val="dk1"/>
                </a:solidFill>
                <a:latin typeface="Comic Sans MS"/>
                <a:ea typeface="Comic Sans MS"/>
                <a:cs typeface="Comic Sans MS"/>
                <a:sym typeface="Comic Sans MS"/>
              </a:rPr>
              <a:t>Removed outliers</a:t>
            </a:r>
            <a:endParaRPr sz="2300">
              <a:solidFill>
                <a:schemeClr val="dk1"/>
              </a:solidFill>
              <a:latin typeface="Comic Sans MS"/>
              <a:ea typeface="Comic Sans MS"/>
              <a:cs typeface="Comic Sans MS"/>
              <a:sym typeface="Comic Sans MS"/>
            </a:endParaRPr>
          </a:p>
        </p:txBody>
      </p:sp>
      <p:pic>
        <p:nvPicPr>
          <p:cNvPr id="490" name="Google Shape;490;p44"/>
          <p:cNvPicPr preferRelativeResize="0"/>
          <p:nvPr/>
        </p:nvPicPr>
        <p:blipFill>
          <a:blip r:embed="rId3">
            <a:alphaModFix/>
          </a:blip>
          <a:stretch>
            <a:fillRect/>
          </a:stretch>
        </p:blipFill>
        <p:spPr>
          <a:xfrm>
            <a:off x="351225" y="3323512"/>
            <a:ext cx="3823751" cy="1457825"/>
          </a:xfrm>
          <a:prstGeom prst="rect">
            <a:avLst/>
          </a:prstGeom>
          <a:noFill/>
          <a:ln>
            <a:noFill/>
          </a:ln>
        </p:spPr>
      </p:pic>
      <p:pic>
        <p:nvPicPr>
          <p:cNvPr id="491" name="Google Shape;491;p44"/>
          <p:cNvPicPr preferRelativeResize="0"/>
          <p:nvPr/>
        </p:nvPicPr>
        <p:blipFill>
          <a:blip r:embed="rId4">
            <a:alphaModFix/>
          </a:blip>
          <a:stretch>
            <a:fillRect/>
          </a:stretch>
        </p:blipFill>
        <p:spPr>
          <a:xfrm>
            <a:off x="4802725" y="1436425"/>
            <a:ext cx="4088324" cy="1887075"/>
          </a:xfrm>
          <a:prstGeom prst="rect">
            <a:avLst/>
          </a:prstGeom>
          <a:noFill/>
          <a:ln>
            <a:noFill/>
          </a:ln>
        </p:spPr>
      </p:pic>
      <p:cxnSp>
        <p:nvCxnSpPr>
          <p:cNvPr id="492" name="Google Shape;492;p44"/>
          <p:cNvCxnSpPr/>
          <p:nvPr/>
        </p:nvCxnSpPr>
        <p:spPr>
          <a:xfrm flipH="1" rot="10800000">
            <a:off x="4370700" y="3433200"/>
            <a:ext cx="1064100" cy="823500"/>
          </a:xfrm>
          <a:prstGeom prst="straightConnector1">
            <a:avLst/>
          </a:prstGeom>
          <a:noFill/>
          <a:ln cap="flat" cmpd="sng" w="9525">
            <a:solidFill>
              <a:srgbClr val="424242"/>
            </a:solidFill>
            <a:prstDash val="solid"/>
            <a:round/>
            <a:headEnd len="med" w="med" type="none"/>
            <a:tailEnd len="med" w="med" type="triangl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6" name="Shape 496"/>
        <p:cNvGrpSpPr/>
        <p:nvPr/>
      </p:nvGrpSpPr>
      <p:grpSpPr>
        <a:xfrm>
          <a:off x="0" y="0"/>
          <a:ext cx="0" cy="0"/>
          <a:chOff x="0" y="0"/>
          <a:chExt cx="0" cy="0"/>
        </a:xfrm>
      </p:grpSpPr>
      <p:grpSp>
        <p:nvGrpSpPr>
          <p:cNvPr id="497" name="Google Shape;497;p45"/>
          <p:cNvGrpSpPr/>
          <p:nvPr/>
        </p:nvGrpSpPr>
        <p:grpSpPr>
          <a:xfrm>
            <a:off x="721397" y="1342931"/>
            <a:ext cx="460549" cy="415746"/>
            <a:chOff x="-26573400" y="3546250"/>
            <a:chExt cx="295375" cy="295400"/>
          </a:xfrm>
        </p:grpSpPr>
        <p:sp>
          <p:nvSpPr>
            <p:cNvPr id="498" name="Google Shape;498;p45"/>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5"/>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5"/>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5"/>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5"/>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 name="Google Shape;503;p45"/>
          <p:cNvGrpSpPr/>
          <p:nvPr/>
        </p:nvGrpSpPr>
        <p:grpSpPr>
          <a:xfrm>
            <a:off x="721397" y="1990121"/>
            <a:ext cx="460549" cy="415746"/>
            <a:chOff x="-26573400" y="3546250"/>
            <a:chExt cx="295375" cy="295400"/>
          </a:xfrm>
        </p:grpSpPr>
        <p:sp>
          <p:nvSpPr>
            <p:cNvPr id="504" name="Google Shape;504;p45"/>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5"/>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5"/>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5"/>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5"/>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 name="Google Shape;509;p45"/>
          <p:cNvGrpSpPr/>
          <p:nvPr/>
        </p:nvGrpSpPr>
        <p:grpSpPr>
          <a:xfrm>
            <a:off x="240789" y="265696"/>
            <a:ext cx="5814743" cy="926419"/>
            <a:chOff x="831400" y="1141275"/>
            <a:chExt cx="2544300" cy="1084800"/>
          </a:xfrm>
        </p:grpSpPr>
        <p:sp>
          <p:nvSpPr>
            <p:cNvPr id="510" name="Google Shape;510;p45"/>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5"/>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 name="Google Shape;512;p45"/>
          <p:cNvSpPr txBox="1"/>
          <p:nvPr>
            <p:ph type="title"/>
          </p:nvPr>
        </p:nvSpPr>
        <p:spPr>
          <a:xfrm>
            <a:off x="644777" y="509985"/>
            <a:ext cx="6464100" cy="53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FFFFFF"/>
                </a:solidFill>
                <a:latin typeface="Maven Pro"/>
                <a:ea typeface="Maven Pro"/>
                <a:cs typeface="Maven Pro"/>
                <a:sym typeface="Maven Pro"/>
              </a:rPr>
              <a:t>Extreme Cases or ‘Outliers’ 2</a:t>
            </a:r>
            <a:endParaRPr b="1" sz="25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sp>
        <p:nvSpPr>
          <p:cNvPr id="513" name="Google Shape;513;p45"/>
          <p:cNvSpPr txBox="1"/>
          <p:nvPr/>
        </p:nvSpPr>
        <p:spPr>
          <a:xfrm>
            <a:off x="827328" y="1342962"/>
            <a:ext cx="4164000" cy="1335300"/>
          </a:xfrm>
          <a:prstGeom prst="rect">
            <a:avLst/>
          </a:prstGeom>
          <a:noFill/>
          <a:ln>
            <a:noFill/>
          </a:ln>
        </p:spPr>
        <p:txBody>
          <a:bodyPr anchorCtr="0" anchor="t" bIns="91425" lIns="91425" spcFirstLastPara="1" rIns="91425" wrap="square" tIns="91425">
            <a:noAutofit/>
          </a:bodyPr>
          <a:lstStyle/>
          <a:p>
            <a:pPr indent="-336550" lvl="0" marL="914400" rtl="0" algn="l">
              <a:lnSpc>
                <a:spcPct val="200000"/>
              </a:lnSpc>
              <a:spcBef>
                <a:spcPts val="0"/>
              </a:spcBef>
              <a:spcAft>
                <a:spcPts val="0"/>
              </a:spcAft>
              <a:buClr>
                <a:schemeClr val="dk1"/>
              </a:buClr>
              <a:buSzPts val="1700"/>
              <a:buFont typeface="Comic Sans MS"/>
              <a:buChar char="➢"/>
            </a:pPr>
            <a:r>
              <a:rPr lang="en" sz="1700">
                <a:solidFill>
                  <a:schemeClr val="dk1"/>
                </a:solidFill>
                <a:latin typeface="Comic Sans MS"/>
                <a:ea typeface="Comic Sans MS"/>
                <a:cs typeface="Comic Sans MS"/>
                <a:sym typeface="Comic Sans MS"/>
              </a:rPr>
              <a:t>86% Accuracy </a:t>
            </a:r>
            <a:endParaRPr sz="1700">
              <a:solidFill>
                <a:schemeClr val="dk1"/>
              </a:solidFill>
              <a:latin typeface="Comic Sans MS"/>
              <a:ea typeface="Comic Sans MS"/>
              <a:cs typeface="Comic Sans MS"/>
              <a:sym typeface="Comic Sans MS"/>
            </a:endParaRPr>
          </a:p>
          <a:p>
            <a:pPr indent="-336550" lvl="0" marL="914400" rtl="0" algn="l">
              <a:lnSpc>
                <a:spcPct val="200000"/>
              </a:lnSpc>
              <a:spcBef>
                <a:spcPts val="0"/>
              </a:spcBef>
              <a:spcAft>
                <a:spcPts val="0"/>
              </a:spcAft>
              <a:buClr>
                <a:schemeClr val="dk1"/>
              </a:buClr>
              <a:buSzPts val="1700"/>
              <a:buFont typeface="Comic Sans MS"/>
              <a:buChar char="➢"/>
            </a:pPr>
            <a:r>
              <a:rPr lang="en" sz="1700">
                <a:solidFill>
                  <a:schemeClr val="dk1"/>
                </a:solidFill>
                <a:latin typeface="Comic Sans MS"/>
                <a:ea typeface="Comic Sans MS"/>
                <a:cs typeface="Comic Sans MS"/>
                <a:sym typeface="Comic Sans MS"/>
              </a:rPr>
              <a:t>Developing a new algorithm</a:t>
            </a:r>
            <a:endParaRPr sz="1900">
              <a:solidFill>
                <a:schemeClr val="dk1"/>
              </a:solidFill>
              <a:latin typeface="Comic Sans MS"/>
              <a:ea typeface="Comic Sans MS"/>
              <a:cs typeface="Comic Sans MS"/>
              <a:sym typeface="Comic Sans MS"/>
            </a:endParaRPr>
          </a:p>
        </p:txBody>
      </p:sp>
      <p:pic>
        <p:nvPicPr>
          <p:cNvPr id="514" name="Google Shape;514;p45"/>
          <p:cNvPicPr preferRelativeResize="0"/>
          <p:nvPr/>
        </p:nvPicPr>
        <p:blipFill>
          <a:blip r:embed="rId3">
            <a:alphaModFix/>
          </a:blip>
          <a:stretch>
            <a:fillRect/>
          </a:stretch>
        </p:blipFill>
        <p:spPr>
          <a:xfrm>
            <a:off x="5120350" y="1242812"/>
            <a:ext cx="3907375" cy="3735975"/>
          </a:xfrm>
          <a:prstGeom prst="rect">
            <a:avLst/>
          </a:prstGeom>
          <a:noFill/>
          <a:ln>
            <a:noFill/>
          </a:ln>
        </p:spPr>
      </p:pic>
      <p:pic>
        <p:nvPicPr>
          <p:cNvPr id="515" name="Google Shape;515;p45"/>
          <p:cNvPicPr preferRelativeResize="0"/>
          <p:nvPr/>
        </p:nvPicPr>
        <p:blipFill>
          <a:blip r:embed="rId4">
            <a:alphaModFix/>
          </a:blip>
          <a:stretch>
            <a:fillRect/>
          </a:stretch>
        </p:blipFill>
        <p:spPr>
          <a:xfrm>
            <a:off x="1181849" y="2433305"/>
            <a:ext cx="2841129" cy="251054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9" name="Shape 519"/>
        <p:cNvGrpSpPr/>
        <p:nvPr/>
      </p:nvGrpSpPr>
      <p:grpSpPr>
        <a:xfrm>
          <a:off x="0" y="0"/>
          <a:ext cx="0" cy="0"/>
          <a:chOff x="0" y="0"/>
          <a:chExt cx="0" cy="0"/>
        </a:xfrm>
      </p:grpSpPr>
      <p:sp>
        <p:nvSpPr>
          <p:cNvPr id="520" name="Google Shape;520;p46"/>
          <p:cNvSpPr/>
          <p:nvPr/>
        </p:nvSpPr>
        <p:spPr>
          <a:xfrm>
            <a:off x="1355550" y="1391100"/>
            <a:ext cx="7018200" cy="2361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6"/>
          <p:cNvSpPr/>
          <p:nvPr/>
        </p:nvSpPr>
        <p:spPr>
          <a:xfrm>
            <a:off x="3628325" y="1561050"/>
            <a:ext cx="2318100" cy="17832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6"/>
          <p:cNvSpPr txBox="1"/>
          <p:nvPr>
            <p:ph idx="2" type="title"/>
          </p:nvPr>
        </p:nvSpPr>
        <p:spPr>
          <a:xfrm>
            <a:off x="1639325" y="1570700"/>
            <a:ext cx="6296100" cy="168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700">
                <a:solidFill>
                  <a:schemeClr val="lt1"/>
                </a:solidFill>
              </a:rPr>
              <a:t>Next Step</a:t>
            </a:r>
            <a:endParaRPr sz="5700">
              <a:solidFill>
                <a:schemeClr val="lt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6" name="Shape 526"/>
        <p:cNvGrpSpPr/>
        <p:nvPr/>
      </p:nvGrpSpPr>
      <p:grpSpPr>
        <a:xfrm>
          <a:off x="0" y="0"/>
          <a:ext cx="0" cy="0"/>
          <a:chOff x="0" y="0"/>
          <a:chExt cx="0" cy="0"/>
        </a:xfrm>
      </p:grpSpPr>
      <p:grpSp>
        <p:nvGrpSpPr>
          <p:cNvPr id="527" name="Google Shape;527;p47"/>
          <p:cNvGrpSpPr/>
          <p:nvPr/>
        </p:nvGrpSpPr>
        <p:grpSpPr>
          <a:xfrm>
            <a:off x="215962" y="1463175"/>
            <a:ext cx="523168" cy="552487"/>
            <a:chOff x="-26573400" y="3546250"/>
            <a:chExt cx="295375" cy="295400"/>
          </a:xfrm>
        </p:grpSpPr>
        <p:sp>
          <p:nvSpPr>
            <p:cNvPr id="528" name="Google Shape;528;p47"/>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7"/>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7"/>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7"/>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7"/>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 name="Google Shape;533;p47"/>
          <p:cNvGrpSpPr/>
          <p:nvPr/>
        </p:nvGrpSpPr>
        <p:grpSpPr>
          <a:xfrm>
            <a:off x="215962" y="2114675"/>
            <a:ext cx="523168" cy="552487"/>
            <a:chOff x="-26573400" y="3546250"/>
            <a:chExt cx="295375" cy="295400"/>
          </a:xfrm>
        </p:grpSpPr>
        <p:sp>
          <p:nvSpPr>
            <p:cNvPr id="534" name="Google Shape;534;p47"/>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7"/>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7"/>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7"/>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7"/>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 name="Google Shape;539;p47"/>
          <p:cNvGrpSpPr/>
          <p:nvPr/>
        </p:nvGrpSpPr>
        <p:grpSpPr>
          <a:xfrm>
            <a:off x="2483171" y="291046"/>
            <a:ext cx="3091070" cy="926419"/>
            <a:chOff x="831400" y="1141275"/>
            <a:chExt cx="2544300" cy="1084800"/>
          </a:xfrm>
        </p:grpSpPr>
        <p:sp>
          <p:nvSpPr>
            <p:cNvPr id="540" name="Google Shape;540;p47"/>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7"/>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 name="Google Shape;542;p47"/>
          <p:cNvSpPr txBox="1"/>
          <p:nvPr>
            <p:ph type="title"/>
          </p:nvPr>
        </p:nvSpPr>
        <p:spPr>
          <a:xfrm>
            <a:off x="3001101" y="487550"/>
            <a:ext cx="2915100" cy="53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FFFFFF"/>
                </a:solidFill>
                <a:latin typeface="Maven Pro"/>
                <a:ea typeface="Maven Pro"/>
                <a:cs typeface="Maven Pro"/>
                <a:sym typeface="Maven Pro"/>
              </a:rPr>
              <a:t>MobileNet</a:t>
            </a:r>
            <a:endParaRPr b="1" sz="25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sp>
        <p:nvSpPr>
          <p:cNvPr id="543" name="Google Shape;543;p47"/>
          <p:cNvSpPr txBox="1"/>
          <p:nvPr/>
        </p:nvSpPr>
        <p:spPr>
          <a:xfrm>
            <a:off x="215950" y="1463175"/>
            <a:ext cx="7005900" cy="2603400"/>
          </a:xfrm>
          <a:prstGeom prst="rect">
            <a:avLst/>
          </a:prstGeom>
          <a:noFill/>
          <a:ln>
            <a:noFill/>
          </a:ln>
        </p:spPr>
        <p:txBody>
          <a:bodyPr anchorCtr="0" anchor="t" bIns="91425" lIns="91425" spcFirstLastPara="1" rIns="91425" wrap="square" tIns="91425">
            <a:noAutofit/>
          </a:bodyPr>
          <a:lstStyle/>
          <a:p>
            <a:pPr indent="-342900" lvl="0" marL="914400" rtl="0" algn="l">
              <a:spcBef>
                <a:spcPts val="0"/>
              </a:spcBef>
              <a:spcAft>
                <a:spcPts val="0"/>
              </a:spcAft>
              <a:buClr>
                <a:schemeClr val="dk1"/>
              </a:buClr>
              <a:buSzPts val="1800"/>
              <a:buFont typeface="Comic Sans MS"/>
              <a:buChar char="➢"/>
            </a:pPr>
            <a:r>
              <a:rPr lang="en" sz="1800">
                <a:solidFill>
                  <a:schemeClr val="dk1"/>
                </a:solidFill>
                <a:latin typeface="Comic Sans MS"/>
                <a:ea typeface="Comic Sans MS"/>
                <a:cs typeface="Comic Sans MS"/>
                <a:sym typeface="Comic Sans MS"/>
              </a:rPr>
              <a:t>It is a fast and light-weight CNN model.</a:t>
            </a:r>
            <a:endParaRPr sz="1800">
              <a:solidFill>
                <a:schemeClr val="dk1"/>
              </a:solidFill>
              <a:latin typeface="Comic Sans MS"/>
              <a:ea typeface="Comic Sans MS"/>
              <a:cs typeface="Comic Sans MS"/>
              <a:sym typeface="Comic Sans MS"/>
            </a:endParaRPr>
          </a:p>
          <a:p>
            <a:pPr indent="0" lvl="0" marL="0" rtl="0" algn="l">
              <a:spcBef>
                <a:spcPts val="0"/>
              </a:spcBef>
              <a:spcAft>
                <a:spcPts val="0"/>
              </a:spcAft>
              <a:buNone/>
            </a:pPr>
            <a:r>
              <a:t/>
            </a:r>
            <a:endParaRPr sz="1800">
              <a:solidFill>
                <a:schemeClr val="dk1"/>
              </a:solidFill>
              <a:latin typeface="Comic Sans MS"/>
              <a:ea typeface="Comic Sans MS"/>
              <a:cs typeface="Comic Sans MS"/>
              <a:sym typeface="Comic Sans MS"/>
            </a:endParaRPr>
          </a:p>
          <a:p>
            <a:pPr indent="-342900" lvl="0" marL="914400" rtl="0" algn="l">
              <a:spcBef>
                <a:spcPts val="0"/>
              </a:spcBef>
              <a:spcAft>
                <a:spcPts val="0"/>
              </a:spcAft>
              <a:buClr>
                <a:schemeClr val="dk1"/>
              </a:buClr>
              <a:buSzPts val="1800"/>
              <a:buFont typeface="Comic Sans MS"/>
              <a:buChar char="➢"/>
            </a:pPr>
            <a:r>
              <a:rPr lang="en" sz="1800">
                <a:solidFill>
                  <a:schemeClr val="dk1"/>
                </a:solidFill>
                <a:latin typeface="Comic Sans MS"/>
                <a:ea typeface="Comic Sans MS"/>
                <a:cs typeface="Comic Sans MS"/>
                <a:sym typeface="Comic Sans MS"/>
              </a:rPr>
              <a:t>The architecture of it is come from Google, which aim to running on mobile device.</a:t>
            </a:r>
            <a:endParaRPr sz="1800">
              <a:solidFill>
                <a:srgbClr val="0000FF"/>
              </a:solidFill>
              <a:latin typeface="Comic Sans MS"/>
              <a:ea typeface="Comic Sans MS"/>
              <a:cs typeface="Comic Sans MS"/>
              <a:sym typeface="Comic Sans MS"/>
            </a:endParaRPr>
          </a:p>
          <a:p>
            <a:pPr indent="0" lvl="0" marL="914400" rtl="0" algn="l">
              <a:spcBef>
                <a:spcPts val="0"/>
              </a:spcBef>
              <a:spcAft>
                <a:spcPts val="0"/>
              </a:spcAft>
              <a:buNone/>
            </a:pPr>
            <a:r>
              <a:t/>
            </a:r>
            <a:endParaRPr sz="1800">
              <a:solidFill>
                <a:srgbClr val="0000FF"/>
              </a:solidFill>
              <a:latin typeface="Comic Sans MS"/>
              <a:ea typeface="Comic Sans MS"/>
              <a:cs typeface="Comic Sans MS"/>
              <a:sym typeface="Comic Sans MS"/>
            </a:endParaRPr>
          </a:p>
          <a:p>
            <a:pPr indent="-342900" lvl="0" marL="914400" rtl="0" algn="l">
              <a:spcBef>
                <a:spcPts val="0"/>
              </a:spcBef>
              <a:spcAft>
                <a:spcPts val="0"/>
              </a:spcAft>
              <a:buClr>
                <a:schemeClr val="dk1"/>
              </a:buClr>
              <a:buSzPts val="1800"/>
              <a:buFont typeface="Comic Sans MS"/>
              <a:buChar char="➢"/>
            </a:pPr>
            <a:r>
              <a:rPr lang="en" sz="1800">
                <a:solidFill>
                  <a:schemeClr val="dk1"/>
                </a:solidFill>
                <a:latin typeface="Comic Sans MS"/>
                <a:ea typeface="Comic Sans MS"/>
                <a:cs typeface="Comic Sans MS"/>
                <a:sym typeface="Comic Sans MS"/>
              </a:rPr>
              <a:t>It make training faster </a:t>
            </a:r>
            <a:endParaRPr sz="1800">
              <a:solidFill>
                <a:schemeClr val="dk1"/>
              </a:solidFill>
              <a:latin typeface="Comic Sans MS"/>
              <a:ea typeface="Comic Sans MS"/>
              <a:cs typeface="Comic Sans MS"/>
              <a:sym typeface="Comic Sans MS"/>
            </a:endParaRPr>
          </a:p>
          <a:p>
            <a:pPr indent="0" lvl="0" marL="0" rtl="0" algn="l">
              <a:spcBef>
                <a:spcPts val="0"/>
              </a:spcBef>
              <a:spcAft>
                <a:spcPts val="0"/>
              </a:spcAft>
              <a:buNone/>
            </a:pPr>
            <a:r>
              <a:rPr lang="en" sz="1800">
                <a:solidFill>
                  <a:schemeClr val="dk1"/>
                </a:solidFill>
                <a:latin typeface="Comic Sans MS"/>
                <a:ea typeface="Comic Sans MS"/>
                <a:cs typeface="Comic Sans MS"/>
                <a:sym typeface="Comic Sans MS"/>
              </a:rPr>
              <a:t>       and save calculation resource.</a:t>
            </a:r>
            <a:endParaRPr sz="1900">
              <a:solidFill>
                <a:schemeClr val="dk1"/>
              </a:solidFill>
              <a:latin typeface="Comic Sans MS"/>
              <a:ea typeface="Comic Sans MS"/>
              <a:cs typeface="Comic Sans MS"/>
              <a:sym typeface="Comic Sans MS"/>
            </a:endParaRPr>
          </a:p>
          <a:p>
            <a:pPr indent="0" lvl="0" marL="914400" rtl="0" algn="l">
              <a:lnSpc>
                <a:spcPct val="200000"/>
              </a:lnSpc>
              <a:spcBef>
                <a:spcPts val="0"/>
              </a:spcBef>
              <a:spcAft>
                <a:spcPts val="0"/>
              </a:spcAft>
              <a:buNone/>
            </a:pPr>
            <a:r>
              <a:t/>
            </a:r>
            <a:endParaRPr sz="1800">
              <a:solidFill>
                <a:schemeClr val="dk1"/>
              </a:solidFill>
              <a:latin typeface="Comic Sans MS"/>
              <a:ea typeface="Comic Sans MS"/>
              <a:cs typeface="Comic Sans MS"/>
              <a:sym typeface="Comic Sans MS"/>
            </a:endParaRPr>
          </a:p>
        </p:txBody>
      </p:sp>
      <p:grpSp>
        <p:nvGrpSpPr>
          <p:cNvPr id="544" name="Google Shape;544;p47"/>
          <p:cNvGrpSpPr/>
          <p:nvPr/>
        </p:nvGrpSpPr>
        <p:grpSpPr>
          <a:xfrm>
            <a:off x="215962" y="2861775"/>
            <a:ext cx="523168" cy="552487"/>
            <a:chOff x="-26573400" y="3546250"/>
            <a:chExt cx="295375" cy="295400"/>
          </a:xfrm>
        </p:grpSpPr>
        <p:sp>
          <p:nvSpPr>
            <p:cNvPr id="545" name="Google Shape;545;p47"/>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7"/>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7"/>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7"/>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7"/>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50" name="Google Shape;550;p47"/>
          <p:cNvPicPr preferRelativeResize="0"/>
          <p:nvPr/>
        </p:nvPicPr>
        <p:blipFill>
          <a:blip r:embed="rId3">
            <a:alphaModFix/>
          </a:blip>
          <a:stretch>
            <a:fillRect/>
          </a:stretch>
        </p:blipFill>
        <p:spPr>
          <a:xfrm>
            <a:off x="4104675" y="2667150"/>
            <a:ext cx="5039325" cy="24763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4" name="Shape 554"/>
        <p:cNvGrpSpPr/>
        <p:nvPr/>
      </p:nvGrpSpPr>
      <p:grpSpPr>
        <a:xfrm>
          <a:off x="0" y="0"/>
          <a:ext cx="0" cy="0"/>
          <a:chOff x="0" y="0"/>
          <a:chExt cx="0" cy="0"/>
        </a:xfrm>
      </p:grpSpPr>
      <p:grpSp>
        <p:nvGrpSpPr>
          <p:cNvPr id="555" name="Google Shape;555;p48"/>
          <p:cNvGrpSpPr/>
          <p:nvPr/>
        </p:nvGrpSpPr>
        <p:grpSpPr>
          <a:xfrm>
            <a:off x="135387" y="1150675"/>
            <a:ext cx="523168" cy="552487"/>
            <a:chOff x="-26573400" y="3546250"/>
            <a:chExt cx="295375" cy="295400"/>
          </a:xfrm>
        </p:grpSpPr>
        <p:sp>
          <p:nvSpPr>
            <p:cNvPr id="556" name="Google Shape;556;p48"/>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8"/>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8"/>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8"/>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8"/>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 name="Google Shape;561;p48"/>
          <p:cNvGrpSpPr/>
          <p:nvPr/>
        </p:nvGrpSpPr>
        <p:grpSpPr>
          <a:xfrm>
            <a:off x="1642960" y="189708"/>
            <a:ext cx="2621647" cy="836381"/>
            <a:chOff x="831400" y="1141275"/>
            <a:chExt cx="2544300" cy="1084800"/>
          </a:xfrm>
        </p:grpSpPr>
        <p:sp>
          <p:nvSpPr>
            <p:cNvPr id="562" name="Google Shape;562;p48"/>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8"/>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4" name="Google Shape;564;p48"/>
          <p:cNvSpPr txBox="1"/>
          <p:nvPr>
            <p:ph type="title"/>
          </p:nvPr>
        </p:nvSpPr>
        <p:spPr>
          <a:xfrm>
            <a:off x="1991773" y="367160"/>
            <a:ext cx="2011500" cy="4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FFFFFF"/>
                </a:solidFill>
                <a:latin typeface="Maven Pro"/>
                <a:ea typeface="Maven Pro"/>
                <a:cs typeface="Maven Pro"/>
                <a:sym typeface="Maven Pro"/>
              </a:rPr>
              <a:t>MobileNet</a:t>
            </a:r>
            <a:endParaRPr b="1" sz="25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sp>
        <p:nvSpPr>
          <p:cNvPr id="565" name="Google Shape;565;p48"/>
          <p:cNvSpPr txBox="1"/>
          <p:nvPr/>
        </p:nvSpPr>
        <p:spPr>
          <a:xfrm>
            <a:off x="658550" y="1150675"/>
            <a:ext cx="4421700" cy="34989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SzPts val="1700"/>
              <a:buFont typeface="Comic Sans MS"/>
              <a:buChar char="➢"/>
            </a:pPr>
            <a:r>
              <a:rPr lang="en" sz="1700">
                <a:solidFill>
                  <a:schemeClr val="dk1"/>
                </a:solidFill>
                <a:latin typeface="Comic Sans MS"/>
                <a:ea typeface="Comic Sans MS"/>
                <a:cs typeface="Comic Sans MS"/>
                <a:sym typeface="Comic Sans MS"/>
              </a:rPr>
              <a:t>The architecture of MobileNet has 30 layer. It is start from a regular convolution, then insert </a:t>
            </a:r>
            <a:r>
              <a:rPr lang="en" sz="1700">
                <a:solidFill>
                  <a:srgbClr val="FF0000"/>
                </a:solidFill>
                <a:latin typeface="Comic Sans MS"/>
                <a:ea typeface="Comic Sans MS"/>
                <a:cs typeface="Comic Sans MS"/>
                <a:sym typeface="Comic Sans MS"/>
              </a:rPr>
              <a:t>13 pairs of depthwise separable convolution</a:t>
            </a:r>
            <a:r>
              <a:rPr lang="en" sz="1700">
                <a:solidFill>
                  <a:schemeClr val="dk1"/>
                </a:solidFill>
                <a:latin typeface="Comic Sans MS"/>
                <a:ea typeface="Comic Sans MS"/>
                <a:cs typeface="Comic Sans MS"/>
                <a:sym typeface="Comic Sans MS"/>
              </a:rPr>
              <a:t>. </a:t>
            </a:r>
            <a:endParaRPr sz="1700">
              <a:solidFill>
                <a:schemeClr val="dk1"/>
              </a:solidFill>
              <a:latin typeface="Comic Sans MS"/>
              <a:ea typeface="Comic Sans MS"/>
              <a:cs typeface="Comic Sans MS"/>
              <a:sym typeface="Comic Sans MS"/>
            </a:endParaRPr>
          </a:p>
          <a:p>
            <a:pPr indent="0" lvl="0" marL="0" rtl="0" algn="l">
              <a:spcBef>
                <a:spcPts val="0"/>
              </a:spcBef>
              <a:spcAft>
                <a:spcPts val="0"/>
              </a:spcAft>
              <a:buNone/>
            </a:pPr>
            <a:r>
              <a:t/>
            </a:r>
            <a:endParaRPr sz="2300">
              <a:solidFill>
                <a:schemeClr val="dk1"/>
              </a:solidFill>
              <a:latin typeface="Comic Sans MS"/>
              <a:ea typeface="Comic Sans MS"/>
              <a:cs typeface="Comic Sans MS"/>
              <a:sym typeface="Comic Sans MS"/>
            </a:endParaRPr>
          </a:p>
          <a:p>
            <a:pPr indent="0" lvl="0" marL="0" rtl="0" algn="l">
              <a:spcBef>
                <a:spcPts val="0"/>
              </a:spcBef>
              <a:spcAft>
                <a:spcPts val="0"/>
              </a:spcAft>
              <a:buNone/>
            </a:pPr>
            <a:r>
              <a:t/>
            </a:r>
            <a:endParaRPr sz="2300">
              <a:solidFill>
                <a:schemeClr val="dk1"/>
              </a:solidFill>
              <a:latin typeface="Comic Sans MS"/>
              <a:ea typeface="Comic Sans MS"/>
              <a:cs typeface="Comic Sans MS"/>
              <a:sym typeface="Comic Sans MS"/>
            </a:endParaRPr>
          </a:p>
          <a:p>
            <a:pPr indent="-336550" lvl="0" marL="457200" rtl="0" algn="l">
              <a:spcBef>
                <a:spcPts val="0"/>
              </a:spcBef>
              <a:spcAft>
                <a:spcPts val="0"/>
              </a:spcAft>
              <a:buClr>
                <a:schemeClr val="dk1"/>
              </a:buClr>
              <a:buSzPts val="1700"/>
              <a:buFont typeface="Comic Sans MS"/>
              <a:buChar char="➢"/>
            </a:pPr>
            <a:r>
              <a:rPr lang="en" sz="1700">
                <a:solidFill>
                  <a:schemeClr val="dk1"/>
                </a:solidFill>
                <a:latin typeface="Comic Sans MS"/>
                <a:ea typeface="Comic Sans MS"/>
                <a:cs typeface="Comic Sans MS"/>
                <a:sym typeface="Comic Sans MS"/>
              </a:rPr>
              <a:t>Each pair of depthwise separable convolution contain one depthwise convolution and one pointwise convolution.</a:t>
            </a:r>
            <a:endParaRPr sz="2400">
              <a:solidFill>
                <a:schemeClr val="dk1"/>
              </a:solidFill>
              <a:latin typeface="Comic Sans MS"/>
              <a:ea typeface="Comic Sans MS"/>
              <a:cs typeface="Comic Sans MS"/>
              <a:sym typeface="Comic Sans MS"/>
            </a:endParaRPr>
          </a:p>
          <a:p>
            <a:pPr indent="0" lvl="0" marL="914400" rtl="0" algn="l">
              <a:lnSpc>
                <a:spcPct val="200000"/>
              </a:lnSpc>
              <a:spcBef>
                <a:spcPts val="0"/>
              </a:spcBef>
              <a:spcAft>
                <a:spcPts val="0"/>
              </a:spcAft>
              <a:buNone/>
            </a:pPr>
            <a:r>
              <a:t/>
            </a:r>
            <a:endParaRPr sz="2300">
              <a:solidFill>
                <a:schemeClr val="dk1"/>
              </a:solidFill>
              <a:latin typeface="Comic Sans MS"/>
              <a:ea typeface="Comic Sans MS"/>
              <a:cs typeface="Comic Sans MS"/>
              <a:sym typeface="Comic Sans MS"/>
            </a:endParaRPr>
          </a:p>
        </p:txBody>
      </p:sp>
      <p:pic>
        <p:nvPicPr>
          <p:cNvPr id="566" name="Google Shape;566;p48"/>
          <p:cNvPicPr preferRelativeResize="0"/>
          <p:nvPr/>
        </p:nvPicPr>
        <p:blipFill>
          <a:blip r:embed="rId3">
            <a:alphaModFix/>
          </a:blip>
          <a:stretch>
            <a:fillRect/>
          </a:stretch>
        </p:blipFill>
        <p:spPr>
          <a:xfrm>
            <a:off x="5588538" y="354477"/>
            <a:ext cx="2741150" cy="2361350"/>
          </a:xfrm>
          <a:prstGeom prst="rect">
            <a:avLst/>
          </a:prstGeom>
          <a:noFill/>
          <a:ln>
            <a:noFill/>
          </a:ln>
        </p:spPr>
      </p:pic>
      <p:sp>
        <p:nvSpPr>
          <p:cNvPr id="567" name="Google Shape;567;p48"/>
          <p:cNvSpPr/>
          <p:nvPr/>
        </p:nvSpPr>
        <p:spPr>
          <a:xfrm>
            <a:off x="5675575" y="731550"/>
            <a:ext cx="2533800" cy="16614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 name="Google Shape;568;p48"/>
          <p:cNvGrpSpPr/>
          <p:nvPr/>
        </p:nvGrpSpPr>
        <p:grpSpPr>
          <a:xfrm>
            <a:off x="135387" y="3127100"/>
            <a:ext cx="523168" cy="552487"/>
            <a:chOff x="-26573400" y="3546250"/>
            <a:chExt cx="295375" cy="295400"/>
          </a:xfrm>
        </p:grpSpPr>
        <p:sp>
          <p:nvSpPr>
            <p:cNvPr id="569" name="Google Shape;569;p48"/>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8"/>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8"/>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8"/>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8"/>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74" name="Google Shape;574;p48"/>
          <p:cNvPicPr preferRelativeResize="0"/>
          <p:nvPr/>
        </p:nvPicPr>
        <p:blipFill>
          <a:blip r:embed="rId3">
            <a:alphaModFix/>
          </a:blip>
          <a:stretch>
            <a:fillRect/>
          </a:stretch>
        </p:blipFill>
        <p:spPr>
          <a:xfrm>
            <a:off x="5430175" y="2734975"/>
            <a:ext cx="3057874" cy="2182275"/>
          </a:xfrm>
          <a:prstGeom prst="rect">
            <a:avLst/>
          </a:prstGeom>
          <a:noFill/>
          <a:ln>
            <a:noFill/>
          </a:ln>
        </p:spPr>
      </p:pic>
      <p:sp>
        <p:nvSpPr>
          <p:cNvPr id="575" name="Google Shape;575;p48"/>
          <p:cNvSpPr/>
          <p:nvPr/>
        </p:nvSpPr>
        <p:spPr>
          <a:xfrm>
            <a:off x="5564049" y="3935667"/>
            <a:ext cx="856800" cy="1653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8"/>
          <p:cNvSpPr/>
          <p:nvPr/>
        </p:nvSpPr>
        <p:spPr>
          <a:xfrm>
            <a:off x="6062384" y="2940506"/>
            <a:ext cx="1113000" cy="872100"/>
          </a:xfrm>
          <a:prstGeom prst="wedgeRectCallout">
            <a:avLst>
              <a:gd fmla="val -20833" name="adj1"/>
              <a:gd fmla="val 62500" name="adj2"/>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77" name="Google Shape;577;p48"/>
          <p:cNvPicPr preferRelativeResize="0"/>
          <p:nvPr/>
        </p:nvPicPr>
        <p:blipFill>
          <a:blip r:embed="rId4">
            <a:alphaModFix/>
          </a:blip>
          <a:stretch>
            <a:fillRect/>
          </a:stretch>
        </p:blipFill>
        <p:spPr>
          <a:xfrm>
            <a:off x="6081918" y="2948434"/>
            <a:ext cx="1073973" cy="85636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1" name="Shape 581"/>
        <p:cNvGrpSpPr/>
        <p:nvPr/>
      </p:nvGrpSpPr>
      <p:grpSpPr>
        <a:xfrm>
          <a:off x="0" y="0"/>
          <a:ext cx="0" cy="0"/>
          <a:chOff x="0" y="0"/>
          <a:chExt cx="0" cy="0"/>
        </a:xfrm>
      </p:grpSpPr>
      <p:grpSp>
        <p:nvGrpSpPr>
          <p:cNvPr id="582" name="Google Shape;582;p49"/>
          <p:cNvGrpSpPr/>
          <p:nvPr/>
        </p:nvGrpSpPr>
        <p:grpSpPr>
          <a:xfrm>
            <a:off x="1279601" y="162107"/>
            <a:ext cx="6410364" cy="988578"/>
            <a:chOff x="831400" y="1141275"/>
            <a:chExt cx="2544300" cy="1084800"/>
          </a:xfrm>
        </p:grpSpPr>
        <p:sp>
          <p:nvSpPr>
            <p:cNvPr id="583" name="Google Shape;583;p49"/>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9"/>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 name="Google Shape;585;p49"/>
          <p:cNvSpPr txBox="1"/>
          <p:nvPr>
            <p:ph type="title"/>
          </p:nvPr>
        </p:nvSpPr>
        <p:spPr>
          <a:xfrm>
            <a:off x="1601138" y="367150"/>
            <a:ext cx="6055500" cy="4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FFFFFF"/>
                </a:solidFill>
                <a:latin typeface="Maven Pro"/>
                <a:ea typeface="Maven Pro"/>
                <a:cs typeface="Maven Pro"/>
                <a:sym typeface="Maven Pro"/>
              </a:rPr>
              <a:t>Depthwise separable convolution</a:t>
            </a:r>
            <a:endParaRPr b="1" sz="25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pic>
        <p:nvPicPr>
          <p:cNvPr id="586" name="Google Shape;586;p49"/>
          <p:cNvPicPr preferRelativeResize="0"/>
          <p:nvPr/>
        </p:nvPicPr>
        <p:blipFill>
          <a:blip r:embed="rId3">
            <a:alphaModFix/>
          </a:blip>
          <a:stretch>
            <a:fillRect/>
          </a:stretch>
        </p:blipFill>
        <p:spPr>
          <a:xfrm>
            <a:off x="1014163" y="1491650"/>
            <a:ext cx="7229475" cy="1838325"/>
          </a:xfrm>
          <a:prstGeom prst="rect">
            <a:avLst/>
          </a:prstGeom>
          <a:noFill/>
          <a:ln>
            <a:noFill/>
          </a:ln>
        </p:spPr>
      </p:pic>
      <p:grpSp>
        <p:nvGrpSpPr>
          <p:cNvPr id="587" name="Google Shape;587;p49"/>
          <p:cNvGrpSpPr/>
          <p:nvPr/>
        </p:nvGrpSpPr>
        <p:grpSpPr>
          <a:xfrm>
            <a:off x="300087" y="1999575"/>
            <a:ext cx="523168" cy="552487"/>
            <a:chOff x="-26573400" y="3546250"/>
            <a:chExt cx="295375" cy="295400"/>
          </a:xfrm>
        </p:grpSpPr>
        <p:sp>
          <p:nvSpPr>
            <p:cNvPr id="588" name="Google Shape;588;p49"/>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9"/>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9"/>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9"/>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9"/>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 name="Google Shape;593;p49"/>
          <p:cNvSpPr/>
          <p:nvPr/>
        </p:nvSpPr>
        <p:spPr>
          <a:xfrm>
            <a:off x="4978800" y="2749100"/>
            <a:ext cx="1114800" cy="1956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9"/>
          <p:cNvSpPr/>
          <p:nvPr/>
        </p:nvSpPr>
        <p:spPr>
          <a:xfrm>
            <a:off x="4193700" y="2356450"/>
            <a:ext cx="1114800" cy="1956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8" name="Shape 598"/>
        <p:cNvGrpSpPr/>
        <p:nvPr/>
      </p:nvGrpSpPr>
      <p:grpSpPr>
        <a:xfrm>
          <a:off x="0" y="0"/>
          <a:ext cx="0" cy="0"/>
          <a:chOff x="0" y="0"/>
          <a:chExt cx="0" cy="0"/>
        </a:xfrm>
      </p:grpSpPr>
      <p:grpSp>
        <p:nvGrpSpPr>
          <p:cNvPr id="599" name="Google Shape;599;p50"/>
          <p:cNvGrpSpPr/>
          <p:nvPr/>
        </p:nvGrpSpPr>
        <p:grpSpPr>
          <a:xfrm>
            <a:off x="110428" y="161716"/>
            <a:ext cx="3284691" cy="714015"/>
            <a:chOff x="831400" y="1141275"/>
            <a:chExt cx="2544300" cy="1084800"/>
          </a:xfrm>
        </p:grpSpPr>
        <p:sp>
          <p:nvSpPr>
            <p:cNvPr id="600" name="Google Shape;600;p50"/>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0"/>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 name="Google Shape;602;p50"/>
          <p:cNvSpPr txBox="1"/>
          <p:nvPr>
            <p:ph type="title"/>
          </p:nvPr>
        </p:nvSpPr>
        <p:spPr>
          <a:xfrm>
            <a:off x="426112" y="161725"/>
            <a:ext cx="2463300" cy="4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FFFFFF"/>
                </a:solidFill>
                <a:latin typeface="Maven Pro"/>
                <a:ea typeface="Maven Pro"/>
                <a:cs typeface="Maven Pro"/>
                <a:sym typeface="Maven Pro"/>
              </a:rPr>
              <a:t>Convolution</a:t>
            </a:r>
            <a:endParaRPr b="1" sz="25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pic>
        <p:nvPicPr>
          <p:cNvPr id="603" name="Google Shape;603;p50"/>
          <p:cNvPicPr preferRelativeResize="0"/>
          <p:nvPr/>
        </p:nvPicPr>
        <p:blipFill>
          <a:blip r:embed="rId3">
            <a:alphaModFix/>
          </a:blip>
          <a:stretch>
            <a:fillRect/>
          </a:stretch>
        </p:blipFill>
        <p:spPr>
          <a:xfrm>
            <a:off x="245937" y="875719"/>
            <a:ext cx="2823676" cy="1608956"/>
          </a:xfrm>
          <a:prstGeom prst="rect">
            <a:avLst/>
          </a:prstGeom>
          <a:noFill/>
          <a:ln>
            <a:noFill/>
          </a:ln>
        </p:spPr>
      </p:pic>
      <p:sp>
        <p:nvSpPr>
          <p:cNvPr id="604" name="Google Shape;604;p50"/>
          <p:cNvSpPr txBox="1"/>
          <p:nvPr/>
        </p:nvSpPr>
        <p:spPr>
          <a:xfrm>
            <a:off x="3445900" y="0"/>
            <a:ext cx="5698800" cy="5143500"/>
          </a:xfrm>
          <a:prstGeom prst="rect">
            <a:avLst/>
          </a:prstGeom>
          <a:noFill/>
          <a:ln>
            <a:noFill/>
          </a:ln>
        </p:spPr>
        <p:txBody>
          <a:bodyPr anchorCtr="0" anchor="t" bIns="91425" lIns="91425" spcFirstLastPara="1" rIns="91425" wrap="square" tIns="91425">
            <a:noAutofit/>
          </a:bodyPr>
          <a:lstStyle/>
          <a:p>
            <a:pPr indent="-349250" lvl="0" marL="457200" rtl="0" algn="l">
              <a:lnSpc>
                <a:spcPct val="150000"/>
              </a:lnSpc>
              <a:spcBef>
                <a:spcPts val="0"/>
              </a:spcBef>
              <a:spcAft>
                <a:spcPts val="0"/>
              </a:spcAft>
              <a:buClr>
                <a:schemeClr val="dk1"/>
              </a:buClr>
              <a:buSzPts val="1900"/>
              <a:buFont typeface="Comic Sans MS"/>
              <a:buChar char="★"/>
            </a:pPr>
            <a:r>
              <a:rPr lang="en" sz="1900">
                <a:solidFill>
                  <a:schemeClr val="dk1"/>
                </a:solidFill>
                <a:latin typeface="Comic Sans MS"/>
                <a:ea typeface="Comic Sans MS"/>
                <a:cs typeface="Comic Sans MS"/>
                <a:sym typeface="Comic Sans MS"/>
              </a:rPr>
              <a:t>Standard convolution</a:t>
            </a:r>
            <a:endParaRPr sz="1900">
              <a:solidFill>
                <a:schemeClr val="dk1"/>
              </a:solidFill>
              <a:latin typeface="Comic Sans MS"/>
              <a:ea typeface="Comic Sans MS"/>
              <a:cs typeface="Comic Sans MS"/>
              <a:sym typeface="Comic Sans MS"/>
            </a:endParaRPr>
          </a:p>
          <a:p>
            <a:pPr indent="-304800" lvl="0" marL="914400" rtl="0" algn="l">
              <a:lnSpc>
                <a:spcPct val="150000"/>
              </a:lnSpc>
              <a:spcBef>
                <a:spcPts val="0"/>
              </a:spcBef>
              <a:spcAft>
                <a:spcPts val="0"/>
              </a:spcAft>
              <a:buClr>
                <a:schemeClr val="dk1"/>
              </a:buClr>
              <a:buSzPts val="1200"/>
              <a:buFont typeface="Comic Sans MS"/>
              <a:buChar char="❖"/>
            </a:pPr>
            <a:r>
              <a:rPr lang="en" sz="1200">
                <a:solidFill>
                  <a:schemeClr val="dk1"/>
                </a:solidFill>
                <a:latin typeface="Comic Sans MS"/>
                <a:ea typeface="Comic Sans MS"/>
                <a:cs typeface="Comic Sans MS"/>
                <a:sym typeface="Comic Sans MS"/>
              </a:rPr>
              <a:t>If our input layer is a 3 channel image, we have a convolution layer with 4 filters, a 3x3 kernel for each channel, and it will output 4 feature maps, which have same size of input layer.</a:t>
            </a:r>
            <a:r>
              <a:rPr lang="en" sz="1200">
                <a:solidFill>
                  <a:schemeClr val="dk1"/>
                </a:solidFill>
                <a:latin typeface="Comic Sans MS"/>
                <a:ea typeface="Comic Sans MS"/>
                <a:cs typeface="Comic Sans MS"/>
                <a:sym typeface="Comic Sans MS"/>
              </a:rPr>
              <a:t> </a:t>
            </a:r>
            <a:endParaRPr sz="1200">
              <a:solidFill>
                <a:schemeClr val="dk1"/>
              </a:solidFill>
              <a:latin typeface="Comic Sans MS"/>
              <a:ea typeface="Comic Sans MS"/>
              <a:cs typeface="Comic Sans MS"/>
              <a:sym typeface="Comic Sans MS"/>
            </a:endParaRPr>
          </a:p>
          <a:p>
            <a:pPr indent="-304800" lvl="0" marL="914400" rtl="0" algn="l">
              <a:lnSpc>
                <a:spcPct val="150000"/>
              </a:lnSpc>
              <a:spcBef>
                <a:spcPts val="0"/>
              </a:spcBef>
              <a:spcAft>
                <a:spcPts val="0"/>
              </a:spcAft>
              <a:buClr>
                <a:schemeClr val="dk1"/>
              </a:buClr>
              <a:buSzPts val="1200"/>
              <a:buFont typeface="Comic Sans MS"/>
              <a:buChar char="❖"/>
            </a:pPr>
            <a:r>
              <a:rPr lang="en" sz="1200">
                <a:solidFill>
                  <a:schemeClr val="dk1"/>
                </a:solidFill>
                <a:latin typeface="Comic Sans MS"/>
                <a:ea typeface="Comic Sans MS"/>
                <a:cs typeface="Comic Sans MS"/>
                <a:sym typeface="Comic Sans MS"/>
              </a:rPr>
              <a:t>The convolution operation parameters is 4 x 3 x 3 x 3 = 108</a:t>
            </a:r>
            <a:endParaRPr sz="1200">
              <a:solidFill>
                <a:schemeClr val="dk1"/>
              </a:solidFill>
              <a:latin typeface="Comic Sans MS"/>
              <a:ea typeface="Comic Sans MS"/>
              <a:cs typeface="Comic Sans MS"/>
              <a:sym typeface="Comic Sans MS"/>
            </a:endParaRPr>
          </a:p>
          <a:p>
            <a:pPr indent="-349250" lvl="0" marL="457200" rtl="0" algn="l">
              <a:lnSpc>
                <a:spcPct val="150000"/>
              </a:lnSpc>
              <a:spcBef>
                <a:spcPts val="0"/>
              </a:spcBef>
              <a:spcAft>
                <a:spcPts val="0"/>
              </a:spcAft>
              <a:buClr>
                <a:schemeClr val="dk1"/>
              </a:buClr>
              <a:buSzPts val="1900"/>
              <a:buFont typeface="Comic Sans MS"/>
              <a:buChar char="★"/>
            </a:pPr>
            <a:r>
              <a:rPr lang="en" sz="1900">
                <a:solidFill>
                  <a:schemeClr val="dk1"/>
                </a:solidFill>
                <a:latin typeface="Comic Sans MS"/>
                <a:ea typeface="Comic Sans MS"/>
                <a:cs typeface="Comic Sans MS"/>
                <a:sym typeface="Comic Sans MS"/>
              </a:rPr>
              <a:t>Depthwise convolution</a:t>
            </a:r>
            <a:endParaRPr sz="1900">
              <a:solidFill>
                <a:schemeClr val="dk1"/>
              </a:solidFill>
              <a:latin typeface="Comic Sans MS"/>
              <a:ea typeface="Comic Sans MS"/>
              <a:cs typeface="Comic Sans MS"/>
              <a:sym typeface="Comic Sans MS"/>
            </a:endParaRPr>
          </a:p>
          <a:p>
            <a:pPr indent="-304800" lvl="0" marL="914400" rtl="0" algn="l">
              <a:lnSpc>
                <a:spcPct val="150000"/>
              </a:lnSpc>
              <a:spcBef>
                <a:spcPts val="0"/>
              </a:spcBef>
              <a:spcAft>
                <a:spcPts val="0"/>
              </a:spcAft>
              <a:buClr>
                <a:schemeClr val="dk1"/>
              </a:buClr>
              <a:buSzPts val="1200"/>
              <a:buFont typeface="Comic Sans MS"/>
              <a:buChar char="❖"/>
            </a:pPr>
            <a:r>
              <a:rPr lang="en" sz="1200">
                <a:solidFill>
                  <a:schemeClr val="dk1"/>
                </a:solidFill>
                <a:latin typeface="Comic Sans MS"/>
                <a:ea typeface="Comic Sans MS"/>
                <a:cs typeface="Comic Sans MS"/>
                <a:sym typeface="Comic Sans MS"/>
              </a:rPr>
              <a:t>First we only do a 2D convolution operation. For a 3 channel image, it will apply 3 filters with one 3x3 kernel. The output will be 3 maps, each map only have feature with one channel.</a:t>
            </a:r>
            <a:endParaRPr sz="1200">
              <a:solidFill>
                <a:schemeClr val="dk1"/>
              </a:solidFill>
              <a:latin typeface="Comic Sans MS"/>
              <a:ea typeface="Comic Sans MS"/>
              <a:cs typeface="Comic Sans MS"/>
              <a:sym typeface="Comic Sans MS"/>
            </a:endParaRPr>
          </a:p>
          <a:p>
            <a:pPr indent="-304800" lvl="0" marL="914400" rtl="0" algn="l">
              <a:lnSpc>
                <a:spcPct val="150000"/>
              </a:lnSpc>
              <a:spcBef>
                <a:spcPts val="0"/>
              </a:spcBef>
              <a:spcAft>
                <a:spcPts val="0"/>
              </a:spcAft>
              <a:buClr>
                <a:schemeClr val="dk1"/>
              </a:buClr>
              <a:buSzPts val="1200"/>
              <a:buFont typeface="Comic Sans MS"/>
              <a:buChar char="❖"/>
            </a:pPr>
            <a:r>
              <a:rPr lang="en" sz="1200">
                <a:solidFill>
                  <a:schemeClr val="dk1"/>
                </a:solidFill>
                <a:latin typeface="Comic Sans MS"/>
                <a:ea typeface="Comic Sans MS"/>
                <a:cs typeface="Comic Sans MS"/>
                <a:sym typeface="Comic Sans MS"/>
              </a:rPr>
              <a:t>The convolution operation parameters is 3 x 3 x 3 = 27</a:t>
            </a:r>
            <a:endParaRPr sz="1900">
              <a:solidFill>
                <a:schemeClr val="dk1"/>
              </a:solidFill>
              <a:latin typeface="Comic Sans MS"/>
              <a:ea typeface="Comic Sans MS"/>
              <a:cs typeface="Comic Sans MS"/>
              <a:sym typeface="Comic Sans MS"/>
            </a:endParaRPr>
          </a:p>
          <a:p>
            <a:pPr indent="-349250" lvl="0" marL="457200" rtl="0" algn="l">
              <a:lnSpc>
                <a:spcPct val="150000"/>
              </a:lnSpc>
              <a:spcBef>
                <a:spcPts val="0"/>
              </a:spcBef>
              <a:spcAft>
                <a:spcPts val="0"/>
              </a:spcAft>
              <a:buClr>
                <a:schemeClr val="dk1"/>
              </a:buClr>
              <a:buSzPts val="1900"/>
              <a:buFont typeface="Comic Sans MS"/>
              <a:buChar char="★"/>
            </a:pPr>
            <a:r>
              <a:rPr lang="en" sz="1900">
                <a:solidFill>
                  <a:schemeClr val="dk1"/>
                </a:solidFill>
                <a:latin typeface="Comic Sans MS"/>
                <a:ea typeface="Comic Sans MS"/>
                <a:cs typeface="Comic Sans MS"/>
                <a:sym typeface="Comic Sans MS"/>
              </a:rPr>
              <a:t>Pointwise convolution</a:t>
            </a:r>
            <a:endParaRPr sz="1900">
              <a:solidFill>
                <a:schemeClr val="dk1"/>
              </a:solidFill>
              <a:latin typeface="Comic Sans MS"/>
              <a:ea typeface="Comic Sans MS"/>
              <a:cs typeface="Comic Sans MS"/>
              <a:sym typeface="Comic Sans MS"/>
            </a:endParaRPr>
          </a:p>
          <a:p>
            <a:pPr indent="-304800" lvl="0" marL="914400" rtl="0" algn="l">
              <a:lnSpc>
                <a:spcPct val="150000"/>
              </a:lnSpc>
              <a:spcBef>
                <a:spcPts val="0"/>
              </a:spcBef>
              <a:spcAft>
                <a:spcPts val="0"/>
              </a:spcAft>
              <a:buSzPts val="1200"/>
              <a:buFont typeface="Comic Sans MS"/>
              <a:buChar char="❖"/>
            </a:pPr>
            <a:r>
              <a:rPr lang="en" sz="1200">
                <a:solidFill>
                  <a:schemeClr val="dk1"/>
                </a:solidFill>
                <a:latin typeface="Comic Sans MS"/>
                <a:ea typeface="Comic Sans MS"/>
                <a:cs typeface="Comic Sans MS"/>
                <a:sym typeface="Comic Sans MS"/>
              </a:rPr>
              <a:t>In this convolution we make 4 filters as the standard convolution. But the kernel is 1x1x3. That will make the same feature maps as the standard convolution.</a:t>
            </a:r>
            <a:endParaRPr sz="1200">
              <a:solidFill>
                <a:schemeClr val="dk1"/>
              </a:solidFill>
              <a:latin typeface="Comic Sans MS"/>
              <a:ea typeface="Comic Sans MS"/>
              <a:cs typeface="Comic Sans MS"/>
              <a:sym typeface="Comic Sans MS"/>
            </a:endParaRPr>
          </a:p>
          <a:p>
            <a:pPr indent="-304800" lvl="0" marL="914400" rtl="0" algn="l">
              <a:lnSpc>
                <a:spcPct val="150000"/>
              </a:lnSpc>
              <a:spcBef>
                <a:spcPts val="0"/>
              </a:spcBef>
              <a:spcAft>
                <a:spcPts val="0"/>
              </a:spcAft>
              <a:buSzPts val="1200"/>
              <a:buFont typeface="Comic Sans MS"/>
              <a:buChar char="❖"/>
            </a:pPr>
            <a:r>
              <a:rPr lang="en" sz="1200">
                <a:solidFill>
                  <a:schemeClr val="dk1"/>
                </a:solidFill>
                <a:latin typeface="Comic Sans MS"/>
                <a:ea typeface="Comic Sans MS"/>
                <a:cs typeface="Comic Sans MS"/>
                <a:sym typeface="Comic Sans MS"/>
              </a:rPr>
              <a:t>The convolution operation parameters is 4 x 3 x 1 x 1 = 12</a:t>
            </a:r>
            <a:endParaRPr sz="1200">
              <a:solidFill>
                <a:schemeClr val="dk1"/>
              </a:solidFill>
              <a:latin typeface="Comic Sans MS"/>
              <a:ea typeface="Comic Sans MS"/>
              <a:cs typeface="Comic Sans MS"/>
              <a:sym typeface="Comic Sans MS"/>
            </a:endParaRPr>
          </a:p>
          <a:p>
            <a:pPr indent="-304800" lvl="0" marL="914400" rtl="0" algn="l">
              <a:lnSpc>
                <a:spcPct val="150000"/>
              </a:lnSpc>
              <a:spcBef>
                <a:spcPts val="0"/>
              </a:spcBef>
              <a:spcAft>
                <a:spcPts val="0"/>
              </a:spcAft>
              <a:buSzPts val="1200"/>
              <a:buFont typeface="Comic Sans MS"/>
              <a:buChar char="❖"/>
            </a:pPr>
            <a:r>
              <a:rPr lang="en" sz="1200">
                <a:solidFill>
                  <a:schemeClr val="dk1"/>
                </a:solidFill>
                <a:latin typeface="Comic Sans MS"/>
                <a:ea typeface="Comic Sans MS"/>
                <a:cs typeface="Comic Sans MS"/>
                <a:sym typeface="Comic Sans MS"/>
              </a:rPr>
              <a:t>Total is 27 + 12 = 39</a:t>
            </a:r>
            <a:endParaRPr sz="500">
              <a:solidFill>
                <a:schemeClr val="dk1"/>
              </a:solidFill>
              <a:latin typeface="Comic Sans MS"/>
              <a:ea typeface="Comic Sans MS"/>
              <a:cs typeface="Comic Sans MS"/>
              <a:sym typeface="Comic Sans MS"/>
            </a:endParaRPr>
          </a:p>
        </p:txBody>
      </p:sp>
      <p:pic>
        <p:nvPicPr>
          <p:cNvPr id="605" name="Google Shape;605;p50"/>
          <p:cNvPicPr preferRelativeResize="0"/>
          <p:nvPr/>
        </p:nvPicPr>
        <p:blipFill>
          <a:blip r:embed="rId4">
            <a:alphaModFix/>
          </a:blip>
          <a:stretch>
            <a:fillRect/>
          </a:stretch>
        </p:blipFill>
        <p:spPr>
          <a:xfrm>
            <a:off x="213050" y="2390948"/>
            <a:ext cx="2823675" cy="1358077"/>
          </a:xfrm>
          <a:prstGeom prst="rect">
            <a:avLst/>
          </a:prstGeom>
          <a:noFill/>
          <a:ln>
            <a:noFill/>
          </a:ln>
        </p:spPr>
      </p:pic>
      <p:pic>
        <p:nvPicPr>
          <p:cNvPr id="606" name="Google Shape;606;p50"/>
          <p:cNvPicPr preferRelativeResize="0"/>
          <p:nvPr/>
        </p:nvPicPr>
        <p:blipFill>
          <a:blip r:embed="rId5">
            <a:alphaModFix/>
          </a:blip>
          <a:stretch>
            <a:fillRect/>
          </a:stretch>
        </p:blipFill>
        <p:spPr>
          <a:xfrm>
            <a:off x="55162" y="3749025"/>
            <a:ext cx="3205197" cy="1320300"/>
          </a:xfrm>
          <a:prstGeom prst="rect">
            <a:avLst/>
          </a:prstGeom>
          <a:noFill/>
          <a:ln>
            <a:noFill/>
          </a:ln>
        </p:spPr>
      </p:pic>
      <p:cxnSp>
        <p:nvCxnSpPr>
          <p:cNvPr id="607" name="Google Shape;607;p50"/>
          <p:cNvCxnSpPr/>
          <p:nvPr/>
        </p:nvCxnSpPr>
        <p:spPr>
          <a:xfrm flipH="1" rot="10800000">
            <a:off x="3141850" y="875725"/>
            <a:ext cx="1064100" cy="823500"/>
          </a:xfrm>
          <a:prstGeom prst="straightConnector1">
            <a:avLst/>
          </a:prstGeom>
          <a:noFill/>
          <a:ln cap="flat" cmpd="sng" w="9525">
            <a:solidFill>
              <a:srgbClr val="0000FF"/>
            </a:solidFill>
            <a:prstDash val="solid"/>
            <a:round/>
            <a:headEnd len="med" w="med" type="none"/>
            <a:tailEnd len="med" w="med" type="triangle"/>
          </a:ln>
        </p:spPr>
      </p:cxnSp>
      <p:cxnSp>
        <p:nvCxnSpPr>
          <p:cNvPr id="608" name="Google Shape;608;p50"/>
          <p:cNvCxnSpPr/>
          <p:nvPr/>
        </p:nvCxnSpPr>
        <p:spPr>
          <a:xfrm flipH="1" rot="10800000">
            <a:off x="3036725" y="2255375"/>
            <a:ext cx="1064100" cy="823500"/>
          </a:xfrm>
          <a:prstGeom prst="straightConnector1">
            <a:avLst/>
          </a:prstGeom>
          <a:noFill/>
          <a:ln cap="flat" cmpd="sng" w="9525">
            <a:solidFill>
              <a:srgbClr val="FF0000"/>
            </a:solidFill>
            <a:prstDash val="solid"/>
            <a:round/>
            <a:headEnd len="med" w="med" type="none"/>
            <a:tailEnd len="med" w="med" type="triangle"/>
          </a:ln>
        </p:spPr>
      </p:cxnSp>
      <p:cxnSp>
        <p:nvCxnSpPr>
          <p:cNvPr id="609" name="Google Shape;609;p50"/>
          <p:cNvCxnSpPr/>
          <p:nvPr/>
        </p:nvCxnSpPr>
        <p:spPr>
          <a:xfrm flipH="1" rot="10800000">
            <a:off x="3260350" y="3940700"/>
            <a:ext cx="1064100" cy="823500"/>
          </a:xfrm>
          <a:prstGeom prst="straightConnector1">
            <a:avLst/>
          </a:prstGeom>
          <a:noFill/>
          <a:ln cap="flat" cmpd="sng" w="9525">
            <a:solidFill>
              <a:srgbClr val="00FF00"/>
            </a:solidFill>
            <a:prstDash val="solid"/>
            <a:round/>
            <a:headEnd len="med" w="med" type="none"/>
            <a:tailEnd len="med" w="med" type="triangle"/>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3" name="Shape 613"/>
        <p:cNvGrpSpPr/>
        <p:nvPr/>
      </p:nvGrpSpPr>
      <p:grpSpPr>
        <a:xfrm>
          <a:off x="0" y="0"/>
          <a:ext cx="0" cy="0"/>
          <a:chOff x="0" y="0"/>
          <a:chExt cx="0" cy="0"/>
        </a:xfrm>
      </p:grpSpPr>
      <p:grpSp>
        <p:nvGrpSpPr>
          <p:cNvPr id="614" name="Google Shape;614;p51"/>
          <p:cNvGrpSpPr/>
          <p:nvPr/>
        </p:nvGrpSpPr>
        <p:grpSpPr>
          <a:xfrm>
            <a:off x="1634275" y="379936"/>
            <a:ext cx="4206237" cy="1000836"/>
            <a:chOff x="831400" y="1141275"/>
            <a:chExt cx="2544300" cy="1084800"/>
          </a:xfrm>
        </p:grpSpPr>
        <p:sp>
          <p:nvSpPr>
            <p:cNvPr id="615" name="Google Shape;615;p51"/>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51"/>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 name="Google Shape;617;p51"/>
          <p:cNvSpPr txBox="1"/>
          <p:nvPr>
            <p:ph type="title"/>
          </p:nvPr>
        </p:nvSpPr>
        <p:spPr>
          <a:xfrm>
            <a:off x="2976843" y="555660"/>
            <a:ext cx="2044500" cy="41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FFFFFF"/>
                </a:solidFill>
                <a:latin typeface="Maven Pro"/>
                <a:ea typeface="Maven Pro"/>
                <a:cs typeface="Maven Pro"/>
                <a:sym typeface="Maven Pro"/>
              </a:rPr>
              <a:t>Result</a:t>
            </a:r>
            <a:endParaRPr b="1" sz="25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grpSp>
        <p:nvGrpSpPr>
          <p:cNvPr id="618" name="Google Shape;618;p51"/>
          <p:cNvGrpSpPr/>
          <p:nvPr/>
        </p:nvGrpSpPr>
        <p:grpSpPr>
          <a:xfrm>
            <a:off x="578787" y="1974225"/>
            <a:ext cx="523168" cy="552487"/>
            <a:chOff x="-26573400" y="3546250"/>
            <a:chExt cx="295375" cy="295400"/>
          </a:xfrm>
        </p:grpSpPr>
        <p:sp>
          <p:nvSpPr>
            <p:cNvPr id="619" name="Google Shape;619;p5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5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24" name="Google Shape;624;p51"/>
          <p:cNvPicPr preferRelativeResize="0"/>
          <p:nvPr/>
        </p:nvPicPr>
        <p:blipFill>
          <a:blip r:embed="rId3">
            <a:alphaModFix/>
          </a:blip>
          <a:stretch>
            <a:fillRect/>
          </a:stretch>
        </p:blipFill>
        <p:spPr>
          <a:xfrm>
            <a:off x="1431575" y="1528175"/>
            <a:ext cx="7208500" cy="16643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8" name="Shape 628"/>
        <p:cNvGrpSpPr/>
        <p:nvPr/>
      </p:nvGrpSpPr>
      <p:grpSpPr>
        <a:xfrm>
          <a:off x="0" y="0"/>
          <a:ext cx="0" cy="0"/>
          <a:chOff x="0" y="0"/>
          <a:chExt cx="0" cy="0"/>
        </a:xfrm>
      </p:grpSpPr>
      <p:grpSp>
        <p:nvGrpSpPr>
          <p:cNvPr id="629" name="Google Shape;629;p52"/>
          <p:cNvGrpSpPr/>
          <p:nvPr/>
        </p:nvGrpSpPr>
        <p:grpSpPr>
          <a:xfrm>
            <a:off x="1634275" y="379936"/>
            <a:ext cx="4206237" cy="1000836"/>
            <a:chOff x="831400" y="1141275"/>
            <a:chExt cx="2544300" cy="1084800"/>
          </a:xfrm>
        </p:grpSpPr>
        <p:sp>
          <p:nvSpPr>
            <p:cNvPr id="630" name="Google Shape;630;p52"/>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2"/>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2" name="Google Shape;632;p52"/>
          <p:cNvSpPr txBox="1"/>
          <p:nvPr>
            <p:ph type="title"/>
          </p:nvPr>
        </p:nvSpPr>
        <p:spPr>
          <a:xfrm>
            <a:off x="2077700" y="562800"/>
            <a:ext cx="3471300" cy="63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FFFFFF"/>
                </a:solidFill>
                <a:latin typeface="Maven Pro"/>
                <a:ea typeface="Maven Pro"/>
                <a:cs typeface="Maven Pro"/>
                <a:sym typeface="Maven Pro"/>
              </a:rPr>
              <a:t>Residuals Net</a:t>
            </a:r>
            <a:endParaRPr b="1" sz="25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grpSp>
        <p:nvGrpSpPr>
          <p:cNvPr id="633" name="Google Shape;633;p52"/>
          <p:cNvGrpSpPr/>
          <p:nvPr/>
        </p:nvGrpSpPr>
        <p:grpSpPr>
          <a:xfrm>
            <a:off x="528112" y="1644850"/>
            <a:ext cx="523168" cy="552487"/>
            <a:chOff x="-26573400" y="3546250"/>
            <a:chExt cx="295375" cy="295400"/>
          </a:xfrm>
        </p:grpSpPr>
        <p:sp>
          <p:nvSpPr>
            <p:cNvPr id="634" name="Google Shape;634;p52"/>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2"/>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2"/>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2"/>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2"/>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39" name="Google Shape;639;p52"/>
          <p:cNvPicPr preferRelativeResize="0"/>
          <p:nvPr/>
        </p:nvPicPr>
        <p:blipFill>
          <a:blip r:embed="rId3">
            <a:alphaModFix/>
          </a:blip>
          <a:stretch>
            <a:fillRect/>
          </a:stretch>
        </p:blipFill>
        <p:spPr>
          <a:xfrm>
            <a:off x="1914525" y="2628050"/>
            <a:ext cx="5314950" cy="2352675"/>
          </a:xfrm>
          <a:prstGeom prst="rect">
            <a:avLst/>
          </a:prstGeom>
          <a:noFill/>
          <a:ln>
            <a:noFill/>
          </a:ln>
        </p:spPr>
      </p:pic>
      <p:pic>
        <p:nvPicPr>
          <p:cNvPr id="640" name="Google Shape;640;p52"/>
          <p:cNvPicPr preferRelativeResize="0"/>
          <p:nvPr/>
        </p:nvPicPr>
        <p:blipFill>
          <a:blip r:embed="rId4">
            <a:alphaModFix/>
          </a:blip>
          <a:stretch>
            <a:fillRect/>
          </a:stretch>
        </p:blipFill>
        <p:spPr>
          <a:xfrm>
            <a:off x="7702576" y="237400"/>
            <a:ext cx="916448" cy="4668700"/>
          </a:xfrm>
          <a:prstGeom prst="rect">
            <a:avLst/>
          </a:prstGeom>
          <a:noFill/>
          <a:ln>
            <a:noFill/>
          </a:ln>
        </p:spPr>
      </p:pic>
      <p:sp>
        <p:nvSpPr>
          <p:cNvPr id="641" name="Google Shape;641;p52"/>
          <p:cNvSpPr txBox="1"/>
          <p:nvPr/>
        </p:nvSpPr>
        <p:spPr>
          <a:xfrm>
            <a:off x="1051275" y="1644850"/>
            <a:ext cx="6651300" cy="1570500"/>
          </a:xfrm>
          <a:prstGeom prst="rect">
            <a:avLst/>
          </a:prstGeom>
          <a:noFill/>
          <a:ln>
            <a:noFill/>
          </a:ln>
        </p:spPr>
        <p:txBody>
          <a:bodyPr anchorCtr="0" anchor="t" bIns="91425" lIns="91425" spcFirstLastPara="1" rIns="91425" wrap="square" tIns="91425">
            <a:noAutofit/>
          </a:bodyPr>
          <a:lstStyle/>
          <a:p>
            <a:pPr indent="-361950" lvl="0" marL="457200" rtl="0" algn="l">
              <a:spcBef>
                <a:spcPts val="0"/>
              </a:spcBef>
              <a:spcAft>
                <a:spcPts val="0"/>
              </a:spcAft>
              <a:buClr>
                <a:schemeClr val="dk1"/>
              </a:buClr>
              <a:buSzPts val="2100"/>
              <a:buFont typeface="Comic Sans MS"/>
              <a:buChar char="➢"/>
            </a:pPr>
            <a:r>
              <a:rPr lang="en" sz="2100">
                <a:solidFill>
                  <a:schemeClr val="dk1"/>
                </a:solidFill>
                <a:latin typeface="Comic Sans MS"/>
                <a:ea typeface="Comic Sans MS"/>
                <a:cs typeface="Comic Sans MS"/>
                <a:sym typeface="Comic Sans MS"/>
              </a:rPr>
              <a:t>It is another architecture that come from Google, which aim to add more layer in the model.</a:t>
            </a:r>
            <a:endParaRPr sz="18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5" name="Shape 645"/>
        <p:cNvGrpSpPr/>
        <p:nvPr/>
      </p:nvGrpSpPr>
      <p:grpSpPr>
        <a:xfrm>
          <a:off x="0" y="0"/>
          <a:ext cx="0" cy="0"/>
          <a:chOff x="0" y="0"/>
          <a:chExt cx="0" cy="0"/>
        </a:xfrm>
      </p:grpSpPr>
      <p:grpSp>
        <p:nvGrpSpPr>
          <p:cNvPr id="646" name="Google Shape;646;p53"/>
          <p:cNvGrpSpPr/>
          <p:nvPr/>
        </p:nvGrpSpPr>
        <p:grpSpPr>
          <a:xfrm>
            <a:off x="2019288" y="317048"/>
            <a:ext cx="4206237" cy="1000836"/>
            <a:chOff x="831400" y="1141275"/>
            <a:chExt cx="2544300" cy="1084800"/>
          </a:xfrm>
        </p:grpSpPr>
        <p:sp>
          <p:nvSpPr>
            <p:cNvPr id="647" name="Google Shape;647;p53"/>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3"/>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 name="Google Shape;649;p53"/>
          <p:cNvSpPr txBox="1"/>
          <p:nvPr>
            <p:ph type="title"/>
          </p:nvPr>
        </p:nvSpPr>
        <p:spPr>
          <a:xfrm>
            <a:off x="2462713" y="499913"/>
            <a:ext cx="3471300" cy="63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FFFFFF"/>
                </a:solidFill>
                <a:latin typeface="Maven Pro"/>
                <a:ea typeface="Maven Pro"/>
                <a:cs typeface="Maven Pro"/>
                <a:sym typeface="Maven Pro"/>
              </a:rPr>
              <a:t>Why Residual Net?</a:t>
            </a:r>
            <a:endParaRPr b="1" sz="25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grpSp>
        <p:nvGrpSpPr>
          <p:cNvPr id="650" name="Google Shape;650;p53"/>
          <p:cNvGrpSpPr/>
          <p:nvPr/>
        </p:nvGrpSpPr>
        <p:grpSpPr>
          <a:xfrm>
            <a:off x="989125" y="1581963"/>
            <a:ext cx="523168" cy="552487"/>
            <a:chOff x="-26573400" y="3546250"/>
            <a:chExt cx="295375" cy="295400"/>
          </a:xfrm>
        </p:grpSpPr>
        <p:sp>
          <p:nvSpPr>
            <p:cNvPr id="651" name="Google Shape;651;p53"/>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53"/>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53"/>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53"/>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53"/>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preview" id="656" name="Google Shape;656;p53"/>
          <p:cNvPicPr preferRelativeResize="0"/>
          <p:nvPr/>
        </p:nvPicPr>
        <p:blipFill>
          <a:blip r:embed="rId3">
            <a:alphaModFix/>
          </a:blip>
          <a:stretch>
            <a:fillRect/>
          </a:stretch>
        </p:blipFill>
        <p:spPr>
          <a:xfrm>
            <a:off x="1759138" y="1581963"/>
            <a:ext cx="6395750" cy="3244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27"/>
          <p:cNvSpPr/>
          <p:nvPr/>
        </p:nvSpPr>
        <p:spPr>
          <a:xfrm>
            <a:off x="847375" y="1510200"/>
            <a:ext cx="7916400" cy="2123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7"/>
          <p:cNvSpPr/>
          <p:nvPr/>
        </p:nvSpPr>
        <p:spPr>
          <a:xfrm>
            <a:off x="3728250" y="1680150"/>
            <a:ext cx="2318100" cy="17832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7"/>
          <p:cNvSpPr txBox="1"/>
          <p:nvPr>
            <p:ph idx="2" type="title"/>
          </p:nvPr>
        </p:nvSpPr>
        <p:spPr>
          <a:xfrm>
            <a:off x="315300" y="1689800"/>
            <a:ext cx="8513400" cy="168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Companies</a:t>
            </a:r>
            <a:endParaRPr>
              <a:solidFill>
                <a:schemeClr val="lt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0" name="Shape 660"/>
        <p:cNvGrpSpPr/>
        <p:nvPr/>
      </p:nvGrpSpPr>
      <p:grpSpPr>
        <a:xfrm>
          <a:off x="0" y="0"/>
          <a:ext cx="0" cy="0"/>
          <a:chOff x="0" y="0"/>
          <a:chExt cx="0" cy="0"/>
        </a:xfrm>
      </p:grpSpPr>
      <p:grpSp>
        <p:nvGrpSpPr>
          <p:cNvPr id="661" name="Google Shape;661;p54"/>
          <p:cNvGrpSpPr/>
          <p:nvPr/>
        </p:nvGrpSpPr>
        <p:grpSpPr>
          <a:xfrm>
            <a:off x="1927434" y="430611"/>
            <a:ext cx="4636987" cy="1000836"/>
            <a:chOff x="831400" y="1141275"/>
            <a:chExt cx="2544300" cy="1084800"/>
          </a:xfrm>
        </p:grpSpPr>
        <p:sp>
          <p:nvSpPr>
            <p:cNvPr id="662" name="Google Shape;662;p54"/>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4"/>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 name="Google Shape;664;p54"/>
          <p:cNvSpPr txBox="1"/>
          <p:nvPr>
            <p:ph type="title"/>
          </p:nvPr>
        </p:nvSpPr>
        <p:spPr>
          <a:xfrm>
            <a:off x="2801588" y="613475"/>
            <a:ext cx="3471300" cy="63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FFFFFF"/>
                </a:solidFill>
                <a:latin typeface="Maven Pro"/>
                <a:ea typeface="Maven Pro"/>
                <a:cs typeface="Maven Pro"/>
                <a:sym typeface="Maven Pro"/>
              </a:rPr>
              <a:t>Residual Block</a:t>
            </a:r>
            <a:endParaRPr b="1" sz="25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grpSp>
        <p:nvGrpSpPr>
          <p:cNvPr id="665" name="Google Shape;665;p54"/>
          <p:cNvGrpSpPr/>
          <p:nvPr/>
        </p:nvGrpSpPr>
        <p:grpSpPr>
          <a:xfrm>
            <a:off x="1328000" y="1695525"/>
            <a:ext cx="523168" cy="552487"/>
            <a:chOff x="-26573400" y="3546250"/>
            <a:chExt cx="295375" cy="295400"/>
          </a:xfrm>
        </p:grpSpPr>
        <p:sp>
          <p:nvSpPr>
            <p:cNvPr id="666" name="Google Shape;666;p54"/>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4"/>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4"/>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4"/>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4"/>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71" name="Google Shape;671;p54"/>
          <p:cNvPicPr preferRelativeResize="0"/>
          <p:nvPr/>
        </p:nvPicPr>
        <p:blipFill>
          <a:blip r:embed="rId3">
            <a:alphaModFix/>
          </a:blip>
          <a:stretch>
            <a:fillRect/>
          </a:stretch>
        </p:blipFill>
        <p:spPr>
          <a:xfrm>
            <a:off x="2101013" y="1763750"/>
            <a:ext cx="5715000" cy="25908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5" name="Shape 675"/>
        <p:cNvGrpSpPr/>
        <p:nvPr/>
      </p:nvGrpSpPr>
      <p:grpSpPr>
        <a:xfrm>
          <a:off x="0" y="0"/>
          <a:ext cx="0" cy="0"/>
          <a:chOff x="0" y="0"/>
          <a:chExt cx="0" cy="0"/>
        </a:xfrm>
      </p:grpSpPr>
      <p:sp>
        <p:nvSpPr>
          <p:cNvPr id="676" name="Google Shape;676;p55"/>
          <p:cNvSpPr/>
          <p:nvPr/>
        </p:nvSpPr>
        <p:spPr>
          <a:xfrm>
            <a:off x="1355550" y="1391100"/>
            <a:ext cx="7018200" cy="2361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5"/>
          <p:cNvSpPr/>
          <p:nvPr/>
        </p:nvSpPr>
        <p:spPr>
          <a:xfrm>
            <a:off x="3628325" y="1561050"/>
            <a:ext cx="2318100" cy="17832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5"/>
          <p:cNvSpPr txBox="1"/>
          <p:nvPr>
            <p:ph idx="2" type="title"/>
          </p:nvPr>
        </p:nvSpPr>
        <p:spPr>
          <a:xfrm>
            <a:off x="1639325" y="1570700"/>
            <a:ext cx="6734400" cy="168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700">
                <a:solidFill>
                  <a:schemeClr val="lt1"/>
                </a:solidFill>
              </a:rPr>
              <a:t>Our Deployment    Website</a:t>
            </a:r>
            <a:endParaRPr sz="5700">
              <a:solidFill>
                <a:schemeClr val="lt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2" name="Shape 682"/>
        <p:cNvGrpSpPr/>
        <p:nvPr/>
      </p:nvGrpSpPr>
      <p:grpSpPr>
        <a:xfrm>
          <a:off x="0" y="0"/>
          <a:ext cx="0" cy="0"/>
          <a:chOff x="0" y="0"/>
          <a:chExt cx="0" cy="0"/>
        </a:xfrm>
      </p:grpSpPr>
      <p:grpSp>
        <p:nvGrpSpPr>
          <p:cNvPr id="683" name="Google Shape;683;p56"/>
          <p:cNvGrpSpPr/>
          <p:nvPr/>
        </p:nvGrpSpPr>
        <p:grpSpPr>
          <a:xfrm>
            <a:off x="215962" y="1463175"/>
            <a:ext cx="523168" cy="552487"/>
            <a:chOff x="-26573400" y="3546250"/>
            <a:chExt cx="295375" cy="295400"/>
          </a:xfrm>
        </p:grpSpPr>
        <p:sp>
          <p:nvSpPr>
            <p:cNvPr id="684" name="Google Shape;684;p56"/>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6"/>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6"/>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6"/>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6"/>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 name="Google Shape;689;p56"/>
          <p:cNvGrpSpPr/>
          <p:nvPr/>
        </p:nvGrpSpPr>
        <p:grpSpPr>
          <a:xfrm>
            <a:off x="215962" y="2295500"/>
            <a:ext cx="523168" cy="552487"/>
            <a:chOff x="-26573400" y="3546250"/>
            <a:chExt cx="295375" cy="295400"/>
          </a:xfrm>
        </p:grpSpPr>
        <p:sp>
          <p:nvSpPr>
            <p:cNvPr id="690" name="Google Shape;690;p56"/>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6"/>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6"/>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6"/>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6"/>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 name="Google Shape;695;p56"/>
          <p:cNvGrpSpPr/>
          <p:nvPr/>
        </p:nvGrpSpPr>
        <p:grpSpPr>
          <a:xfrm>
            <a:off x="1659747" y="316371"/>
            <a:ext cx="4586101" cy="926419"/>
            <a:chOff x="831400" y="1141275"/>
            <a:chExt cx="2544300" cy="1084800"/>
          </a:xfrm>
        </p:grpSpPr>
        <p:sp>
          <p:nvSpPr>
            <p:cNvPr id="696" name="Google Shape;696;p56"/>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6"/>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 name="Google Shape;698;p56"/>
          <p:cNvSpPr txBox="1"/>
          <p:nvPr>
            <p:ph type="title"/>
          </p:nvPr>
        </p:nvSpPr>
        <p:spPr>
          <a:xfrm>
            <a:off x="2063702" y="560660"/>
            <a:ext cx="6464100" cy="53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FFFFFF"/>
                </a:solidFill>
                <a:latin typeface="Maven Pro"/>
                <a:ea typeface="Maven Pro"/>
                <a:cs typeface="Maven Pro"/>
                <a:sym typeface="Maven Pro"/>
              </a:rPr>
              <a:t>Frontend Github Pages</a:t>
            </a:r>
            <a:endParaRPr b="1" sz="25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sp>
        <p:nvSpPr>
          <p:cNvPr id="699" name="Google Shape;699;p56"/>
          <p:cNvSpPr txBox="1"/>
          <p:nvPr/>
        </p:nvSpPr>
        <p:spPr>
          <a:xfrm>
            <a:off x="270475" y="1545500"/>
            <a:ext cx="5531700" cy="3021600"/>
          </a:xfrm>
          <a:prstGeom prst="rect">
            <a:avLst/>
          </a:prstGeom>
          <a:noFill/>
          <a:ln>
            <a:noFill/>
          </a:ln>
        </p:spPr>
        <p:txBody>
          <a:bodyPr anchorCtr="0" anchor="t" bIns="91425" lIns="91425" spcFirstLastPara="1" rIns="91425" wrap="square" tIns="91425">
            <a:noAutofit/>
          </a:bodyPr>
          <a:lstStyle/>
          <a:p>
            <a:pPr indent="-342900" lvl="0" marL="914400" rtl="0" algn="l">
              <a:spcBef>
                <a:spcPts val="0"/>
              </a:spcBef>
              <a:spcAft>
                <a:spcPts val="0"/>
              </a:spcAft>
              <a:buClr>
                <a:schemeClr val="dk1"/>
              </a:buClr>
              <a:buSzPts val="1800"/>
              <a:buFont typeface="Comic Sans MS"/>
              <a:buChar char="➢"/>
            </a:pPr>
            <a:r>
              <a:rPr lang="en" sz="1800">
                <a:solidFill>
                  <a:schemeClr val="dk1"/>
                </a:solidFill>
                <a:latin typeface="Comic Sans MS"/>
                <a:ea typeface="Comic Sans MS"/>
                <a:cs typeface="Comic Sans MS"/>
                <a:sym typeface="Comic Sans MS"/>
              </a:rPr>
              <a:t>Used github pages to demo our project and show all material. </a:t>
            </a:r>
            <a:endParaRPr sz="1800">
              <a:solidFill>
                <a:schemeClr val="dk1"/>
              </a:solidFill>
              <a:latin typeface="Comic Sans MS"/>
              <a:ea typeface="Comic Sans MS"/>
              <a:cs typeface="Comic Sans MS"/>
              <a:sym typeface="Comic Sans MS"/>
            </a:endParaRPr>
          </a:p>
          <a:p>
            <a:pPr indent="0" lvl="0" marL="914400" rtl="0" algn="l">
              <a:spcBef>
                <a:spcPts val="0"/>
              </a:spcBef>
              <a:spcAft>
                <a:spcPts val="0"/>
              </a:spcAft>
              <a:buNone/>
            </a:pPr>
            <a:r>
              <a:t/>
            </a:r>
            <a:endParaRPr sz="1800">
              <a:solidFill>
                <a:schemeClr val="dk1"/>
              </a:solidFill>
              <a:latin typeface="Comic Sans MS"/>
              <a:ea typeface="Comic Sans MS"/>
              <a:cs typeface="Comic Sans MS"/>
              <a:sym typeface="Comic Sans MS"/>
            </a:endParaRPr>
          </a:p>
          <a:p>
            <a:pPr indent="-342900" lvl="0" marL="914400" rtl="0" algn="l">
              <a:spcBef>
                <a:spcPts val="0"/>
              </a:spcBef>
              <a:spcAft>
                <a:spcPts val="0"/>
              </a:spcAft>
              <a:buClr>
                <a:schemeClr val="dk1"/>
              </a:buClr>
              <a:buSzPts val="1800"/>
              <a:buFont typeface="Comic Sans MS"/>
              <a:buChar char="➢"/>
            </a:pPr>
            <a:r>
              <a:rPr lang="en" sz="1800">
                <a:solidFill>
                  <a:schemeClr val="dk1"/>
                </a:solidFill>
                <a:latin typeface="Comic Sans MS"/>
                <a:ea typeface="Comic Sans MS"/>
                <a:cs typeface="Comic Sans MS"/>
                <a:sym typeface="Comic Sans MS"/>
              </a:rPr>
              <a:t>Able to access code, data and google colab through our pages. </a:t>
            </a:r>
            <a:endParaRPr sz="1800">
              <a:solidFill>
                <a:schemeClr val="dk1"/>
              </a:solidFill>
              <a:latin typeface="Comic Sans MS"/>
              <a:ea typeface="Comic Sans MS"/>
              <a:cs typeface="Comic Sans MS"/>
              <a:sym typeface="Comic Sans MS"/>
            </a:endParaRPr>
          </a:p>
          <a:p>
            <a:pPr indent="0" lvl="0" marL="914400" rtl="0" algn="l">
              <a:spcBef>
                <a:spcPts val="0"/>
              </a:spcBef>
              <a:spcAft>
                <a:spcPts val="0"/>
              </a:spcAft>
              <a:buNone/>
            </a:pPr>
            <a:r>
              <a:t/>
            </a:r>
            <a:endParaRPr sz="1500">
              <a:solidFill>
                <a:schemeClr val="dk1"/>
              </a:solidFill>
              <a:latin typeface="Comic Sans MS"/>
              <a:ea typeface="Comic Sans MS"/>
              <a:cs typeface="Comic Sans MS"/>
              <a:sym typeface="Comic Sans MS"/>
            </a:endParaRPr>
          </a:p>
          <a:p>
            <a:pPr indent="-342900" lvl="0" marL="914400" rtl="0" algn="l">
              <a:spcBef>
                <a:spcPts val="0"/>
              </a:spcBef>
              <a:spcAft>
                <a:spcPts val="0"/>
              </a:spcAft>
              <a:buClr>
                <a:schemeClr val="dk1"/>
              </a:buClr>
              <a:buSzPts val="1800"/>
              <a:buFont typeface="Comic Sans MS"/>
              <a:buChar char="➢"/>
            </a:pPr>
            <a:r>
              <a:rPr lang="en" sz="2000" u="sng">
                <a:solidFill>
                  <a:srgbClr val="27278B"/>
                </a:solidFill>
                <a:hlinkClick r:id="rId3"/>
              </a:rPr>
              <a:t>https://ccnyundergraduatecsdegree.github.io/SneakerApp/</a:t>
            </a:r>
            <a:endParaRPr sz="2600">
              <a:solidFill>
                <a:schemeClr val="dk1"/>
              </a:solidFill>
              <a:latin typeface="Comic Sans MS"/>
              <a:ea typeface="Comic Sans MS"/>
              <a:cs typeface="Comic Sans MS"/>
              <a:sym typeface="Comic Sans MS"/>
            </a:endParaRPr>
          </a:p>
          <a:p>
            <a:pPr indent="0" lvl="0" marL="914400" rtl="0" algn="l">
              <a:lnSpc>
                <a:spcPct val="200000"/>
              </a:lnSpc>
              <a:spcBef>
                <a:spcPts val="0"/>
              </a:spcBef>
              <a:spcAft>
                <a:spcPts val="0"/>
              </a:spcAft>
              <a:buNone/>
            </a:pPr>
            <a:r>
              <a:t/>
            </a:r>
            <a:endParaRPr sz="1800">
              <a:solidFill>
                <a:schemeClr val="dk1"/>
              </a:solidFill>
              <a:latin typeface="Comic Sans MS"/>
              <a:ea typeface="Comic Sans MS"/>
              <a:cs typeface="Comic Sans MS"/>
              <a:sym typeface="Comic Sans MS"/>
            </a:endParaRPr>
          </a:p>
        </p:txBody>
      </p:sp>
      <p:grpSp>
        <p:nvGrpSpPr>
          <p:cNvPr id="700" name="Google Shape;700;p56"/>
          <p:cNvGrpSpPr/>
          <p:nvPr/>
        </p:nvGrpSpPr>
        <p:grpSpPr>
          <a:xfrm>
            <a:off x="215962" y="3127825"/>
            <a:ext cx="523168" cy="552487"/>
            <a:chOff x="-26573400" y="3546250"/>
            <a:chExt cx="295375" cy="295400"/>
          </a:xfrm>
        </p:grpSpPr>
        <p:sp>
          <p:nvSpPr>
            <p:cNvPr id="701" name="Google Shape;701;p56"/>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6"/>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6"/>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6"/>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6"/>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06" name="Google Shape;706;p56"/>
          <p:cNvPicPr preferRelativeResize="0"/>
          <p:nvPr/>
        </p:nvPicPr>
        <p:blipFill>
          <a:blip r:embed="rId4">
            <a:alphaModFix/>
          </a:blip>
          <a:stretch>
            <a:fillRect/>
          </a:stretch>
        </p:blipFill>
        <p:spPr>
          <a:xfrm>
            <a:off x="5802175" y="1399850"/>
            <a:ext cx="3109900" cy="33129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0" name="Shape 710"/>
        <p:cNvGrpSpPr/>
        <p:nvPr/>
      </p:nvGrpSpPr>
      <p:grpSpPr>
        <a:xfrm>
          <a:off x="0" y="0"/>
          <a:ext cx="0" cy="0"/>
          <a:chOff x="0" y="0"/>
          <a:chExt cx="0" cy="0"/>
        </a:xfrm>
      </p:grpSpPr>
      <p:sp>
        <p:nvSpPr>
          <p:cNvPr id="711" name="Google Shape;711;p57"/>
          <p:cNvSpPr/>
          <p:nvPr/>
        </p:nvSpPr>
        <p:spPr>
          <a:xfrm>
            <a:off x="1355550" y="1391100"/>
            <a:ext cx="7018200" cy="2361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7"/>
          <p:cNvSpPr/>
          <p:nvPr/>
        </p:nvSpPr>
        <p:spPr>
          <a:xfrm>
            <a:off x="3628325" y="1561050"/>
            <a:ext cx="2318100" cy="17832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7"/>
          <p:cNvSpPr txBox="1"/>
          <p:nvPr>
            <p:ph idx="2" type="title"/>
          </p:nvPr>
        </p:nvSpPr>
        <p:spPr>
          <a:xfrm>
            <a:off x="1639325" y="1570700"/>
            <a:ext cx="6734400" cy="168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700">
                <a:solidFill>
                  <a:schemeClr val="lt1"/>
                </a:solidFill>
              </a:rPr>
              <a:t>Final Algorithm</a:t>
            </a:r>
            <a:endParaRPr sz="5700">
              <a:solidFill>
                <a:schemeClr val="lt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7" name="Shape 717"/>
        <p:cNvGrpSpPr/>
        <p:nvPr/>
      </p:nvGrpSpPr>
      <p:grpSpPr>
        <a:xfrm>
          <a:off x="0" y="0"/>
          <a:ext cx="0" cy="0"/>
          <a:chOff x="0" y="0"/>
          <a:chExt cx="0" cy="0"/>
        </a:xfrm>
      </p:grpSpPr>
      <p:grpSp>
        <p:nvGrpSpPr>
          <p:cNvPr id="718" name="Google Shape;718;p58"/>
          <p:cNvGrpSpPr/>
          <p:nvPr/>
        </p:nvGrpSpPr>
        <p:grpSpPr>
          <a:xfrm>
            <a:off x="215962" y="1463175"/>
            <a:ext cx="523168" cy="552487"/>
            <a:chOff x="-26573400" y="3546250"/>
            <a:chExt cx="295375" cy="295400"/>
          </a:xfrm>
        </p:grpSpPr>
        <p:sp>
          <p:nvSpPr>
            <p:cNvPr id="719" name="Google Shape;719;p58"/>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8"/>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8"/>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8"/>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8"/>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 name="Google Shape;724;p58"/>
          <p:cNvGrpSpPr/>
          <p:nvPr/>
        </p:nvGrpSpPr>
        <p:grpSpPr>
          <a:xfrm>
            <a:off x="215962" y="2941625"/>
            <a:ext cx="523168" cy="552487"/>
            <a:chOff x="-26573400" y="3546250"/>
            <a:chExt cx="295375" cy="295400"/>
          </a:xfrm>
        </p:grpSpPr>
        <p:sp>
          <p:nvSpPr>
            <p:cNvPr id="725" name="Google Shape;725;p58"/>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8"/>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8"/>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8"/>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8"/>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 name="Google Shape;730;p58"/>
          <p:cNvGrpSpPr/>
          <p:nvPr/>
        </p:nvGrpSpPr>
        <p:grpSpPr>
          <a:xfrm>
            <a:off x="2825158" y="430705"/>
            <a:ext cx="2673296" cy="774005"/>
            <a:chOff x="831400" y="1141275"/>
            <a:chExt cx="2544300" cy="1084800"/>
          </a:xfrm>
        </p:grpSpPr>
        <p:sp>
          <p:nvSpPr>
            <p:cNvPr id="731" name="Google Shape;731;p58"/>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8"/>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3" name="Google Shape;733;p58"/>
          <p:cNvSpPr txBox="1"/>
          <p:nvPr>
            <p:ph type="title"/>
          </p:nvPr>
        </p:nvSpPr>
        <p:spPr>
          <a:xfrm>
            <a:off x="3375094" y="522644"/>
            <a:ext cx="2123100" cy="53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FFFFFF"/>
                </a:solidFill>
                <a:latin typeface="Maven Pro"/>
                <a:ea typeface="Maven Pro"/>
                <a:cs typeface="Maven Pro"/>
                <a:sym typeface="Maven Pro"/>
              </a:rPr>
              <a:t>  Pivot</a:t>
            </a:r>
            <a:endParaRPr b="1" sz="25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sp>
        <p:nvSpPr>
          <p:cNvPr id="734" name="Google Shape;734;p58"/>
          <p:cNvSpPr txBox="1"/>
          <p:nvPr/>
        </p:nvSpPr>
        <p:spPr>
          <a:xfrm>
            <a:off x="802550" y="1444200"/>
            <a:ext cx="4821600" cy="31293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Font typeface="Comic Sans MS"/>
              <a:buChar char="➢"/>
            </a:pPr>
            <a:r>
              <a:rPr lang="en" sz="2000">
                <a:solidFill>
                  <a:schemeClr val="dk1"/>
                </a:solidFill>
                <a:latin typeface="Comic Sans MS"/>
                <a:ea typeface="Comic Sans MS"/>
                <a:cs typeface="Comic Sans MS"/>
                <a:sym typeface="Comic Sans MS"/>
              </a:rPr>
              <a:t>During our last two meetings our group decided to pivot our project to detecting the company shoe instead of the model. </a:t>
            </a:r>
            <a:endParaRPr sz="2000">
              <a:solidFill>
                <a:schemeClr val="dk1"/>
              </a:solidFill>
              <a:latin typeface="Comic Sans MS"/>
              <a:ea typeface="Comic Sans MS"/>
              <a:cs typeface="Comic Sans MS"/>
              <a:sym typeface="Comic Sans MS"/>
            </a:endParaRPr>
          </a:p>
          <a:p>
            <a:pPr indent="0" lvl="0" marL="914400" rtl="0" algn="l">
              <a:spcBef>
                <a:spcPts val="0"/>
              </a:spcBef>
              <a:spcAft>
                <a:spcPts val="0"/>
              </a:spcAft>
              <a:buNone/>
            </a:pPr>
            <a:r>
              <a:t/>
            </a:r>
            <a:endParaRPr sz="2000">
              <a:solidFill>
                <a:schemeClr val="dk1"/>
              </a:solidFill>
              <a:latin typeface="Comic Sans MS"/>
              <a:ea typeface="Comic Sans MS"/>
              <a:cs typeface="Comic Sans MS"/>
              <a:sym typeface="Comic Sans MS"/>
            </a:endParaRPr>
          </a:p>
          <a:p>
            <a:pPr indent="-355600" lvl="0" marL="457200" rtl="0" algn="l">
              <a:spcBef>
                <a:spcPts val="0"/>
              </a:spcBef>
              <a:spcAft>
                <a:spcPts val="0"/>
              </a:spcAft>
              <a:buClr>
                <a:schemeClr val="dk1"/>
              </a:buClr>
              <a:buSzPts val="2000"/>
              <a:buFont typeface="Comic Sans MS"/>
              <a:buChar char="➢"/>
            </a:pPr>
            <a:r>
              <a:rPr lang="en" sz="2000">
                <a:solidFill>
                  <a:schemeClr val="dk1"/>
                </a:solidFill>
                <a:latin typeface="Comic Sans MS"/>
                <a:ea typeface="Comic Sans MS"/>
                <a:cs typeface="Comic Sans MS"/>
                <a:sym typeface="Comic Sans MS"/>
              </a:rPr>
              <a:t>We also decided to take out the Jordan brand because the images were giving us issues. </a:t>
            </a:r>
            <a:endParaRPr sz="2000">
              <a:solidFill>
                <a:schemeClr val="dk1"/>
              </a:solidFill>
              <a:latin typeface="Comic Sans MS"/>
              <a:ea typeface="Comic Sans MS"/>
              <a:cs typeface="Comic Sans MS"/>
              <a:sym typeface="Comic Sans MS"/>
            </a:endParaRPr>
          </a:p>
          <a:p>
            <a:pPr indent="0" lvl="0" marL="914400" rtl="0" algn="l">
              <a:spcBef>
                <a:spcPts val="0"/>
              </a:spcBef>
              <a:spcAft>
                <a:spcPts val="0"/>
              </a:spcAft>
              <a:buNone/>
            </a:pPr>
            <a:r>
              <a:t/>
            </a:r>
            <a:endParaRPr sz="2100">
              <a:solidFill>
                <a:schemeClr val="dk1"/>
              </a:solidFill>
              <a:latin typeface="Comic Sans MS"/>
              <a:ea typeface="Comic Sans MS"/>
              <a:cs typeface="Comic Sans MS"/>
              <a:sym typeface="Comic Sans MS"/>
            </a:endParaRPr>
          </a:p>
        </p:txBody>
      </p:sp>
      <p:pic>
        <p:nvPicPr>
          <p:cNvPr id="735" name="Google Shape;735;p58"/>
          <p:cNvPicPr preferRelativeResize="0"/>
          <p:nvPr/>
        </p:nvPicPr>
        <p:blipFill>
          <a:blip r:embed="rId3">
            <a:alphaModFix/>
          </a:blip>
          <a:stretch>
            <a:fillRect/>
          </a:stretch>
        </p:blipFill>
        <p:spPr>
          <a:xfrm>
            <a:off x="5624150" y="1678575"/>
            <a:ext cx="3454300" cy="230902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9" name="Shape 739"/>
        <p:cNvGrpSpPr/>
        <p:nvPr/>
      </p:nvGrpSpPr>
      <p:grpSpPr>
        <a:xfrm>
          <a:off x="0" y="0"/>
          <a:ext cx="0" cy="0"/>
          <a:chOff x="0" y="0"/>
          <a:chExt cx="0" cy="0"/>
        </a:xfrm>
      </p:grpSpPr>
      <p:grpSp>
        <p:nvGrpSpPr>
          <p:cNvPr id="740" name="Google Shape;740;p59"/>
          <p:cNvGrpSpPr/>
          <p:nvPr/>
        </p:nvGrpSpPr>
        <p:grpSpPr>
          <a:xfrm>
            <a:off x="329987" y="1165075"/>
            <a:ext cx="523168" cy="552487"/>
            <a:chOff x="-26573400" y="3546250"/>
            <a:chExt cx="295375" cy="295400"/>
          </a:xfrm>
        </p:grpSpPr>
        <p:sp>
          <p:nvSpPr>
            <p:cNvPr id="741" name="Google Shape;741;p59"/>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9"/>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9"/>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9"/>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9"/>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59"/>
          <p:cNvGrpSpPr/>
          <p:nvPr/>
        </p:nvGrpSpPr>
        <p:grpSpPr>
          <a:xfrm>
            <a:off x="2114341" y="202655"/>
            <a:ext cx="4915333" cy="774005"/>
            <a:chOff x="831400" y="1141275"/>
            <a:chExt cx="2544300" cy="1084800"/>
          </a:xfrm>
        </p:grpSpPr>
        <p:sp>
          <p:nvSpPr>
            <p:cNvPr id="747" name="Google Shape;747;p59"/>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9"/>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 name="Google Shape;749;p59"/>
          <p:cNvSpPr txBox="1"/>
          <p:nvPr>
            <p:ph type="title"/>
          </p:nvPr>
        </p:nvSpPr>
        <p:spPr>
          <a:xfrm>
            <a:off x="2892379" y="294600"/>
            <a:ext cx="3681300" cy="53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FFFFFF"/>
                </a:solidFill>
                <a:latin typeface="Maven Pro"/>
                <a:ea typeface="Maven Pro"/>
                <a:cs typeface="Maven Pro"/>
                <a:sym typeface="Maven Pro"/>
              </a:rPr>
              <a:t>Technologies Used</a:t>
            </a:r>
            <a:endParaRPr b="1" sz="25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sp>
        <p:nvSpPr>
          <p:cNvPr id="750" name="Google Shape;750;p59"/>
          <p:cNvSpPr txBox="1"/>
          <p:nvPr/>
        </p:nvSpPr>
        <p:spPr>
          <a:xfrm>
            <a:off x="1005250" y="1165075"/>
            <a:ext cx="6507300" cy="1635000"/>
          </a:xfrm>
          <a:prstGeom prst="rect">
            <a:avLst/>
          </a:prstGeom>
          <a:noFill/>
          <a:ln>
            <a:noFill/>
          </a:ln>
        </p:spPr>
        <p:txBody>
          <a:bodyPr anchorCtr="0" anchor="t" bIns="91425" lIns="91425" spcFirstLastPara="1" rIns="91425" wrap="square" tIns="91425">
            <a:noAutofit/>
          </a:bodyPr>
          <a:lstStyle/>
          <a:p>
            <a:pPr indent="-349250" lvl="0" marL="457200" rtl="0" algn="l">
              <a:spcBef>
                <a:spcPts val="0"/>
              </a:spcBef>
              <a:spcAft>
                <a:spcPts val="0"/>
              </a:spcAft>
              <a:buClr>
                <a:schemeClr val="dk1"/>
              </a:buClr>
              <a:buSzPts val="1900"/>
              <a:buFont typeface="Comic Sans MS"/>
              <a:buChar char="➢"/>
            </a:pPr>
            <a:r>
              <a:rPr lang="en" sz="1900">
                <a:solidFill>
                  <a:schemeClr val="dk1"/>
                </a:solidFill>
                <a:latin typeface="Comic Sans MS"/>
                <a:ea typeface="Comic Sans MS"/>
                <a:cs typeface="Comic Sans MS"/>
                <a:sym typeface="Comic Sans MS"/>
              </a:rPr>
              <a:t>During the final script we decided to use google colab to work together and create our version of our learning algorithm.</a:t>
            </a:r>
            <a:endParaRPr sz="1900">
              <a:solidFill>
                <a:schemeClr val="dk1"/>
              </a:solidFill>
              <a:latin typeface="Comic Sans MS"/>
              <a:ea typeface="Comic Sans MS"/>
              <a:cs typeface="Comic Sans MS"/>
              <a:sym typeface="Comic Sans MS"/>
            </a:endParaRPr>
          </a:p>
          <a:p>
            <a:pPr indent="0" lvl="0" marL="0" rtl="0" algn="l">
              <a:spcBef>
                <a:spcPts val="0"/>
              </a:spcBef>
              <a:spcAft>
                <a:spcPts val="0"/>
              </a:spcAft>
              <a:buNone/>
            </a:pPr>
            <a:r>
              <a:t/>
            </a:r>
            <a:endParaRPr sz="1900">
              <a:solidFill>
                <a:schemeClr val="dk1"/>
              </a:solidFill>
              <a:latin typeface="Comic Sans MS"/>
              <a:ea typeface="Comic Sans MS"/>
              <a:cs typeface="Comic Sans MS"/>
              <a:sym typeface="Comic Sans MS"/>
            </a:endParaRPr>
          </a:p>
          <a:p>
            <a:pPr indent="-336550" lvl="0" marL="457200" rtl="0" algn="l">
              <a:spcBef>
                <a:spcPts val="0"/>
              </a:spcBef>
              <a:spcAft>
                <a:spcPts val="0"/>
              </a:spcAft>
              <a:buClr>
                <a:schemeClr val="dk1"/>
              </a:buClr>
              <a:buSzPts val="1700"/>
              <a:buFont typeface="Comic Sans MS"/>
              <a:buChar char="➢"/>
            </a:pPr>
            <a:r>
              <a:rPr lang="en" sz="1700">
                <a:solidFill>
                  <a:schemeClr val="dk1"/>
                </a:solidFill>
                <a:latin typeface="Comic Sans MS"/>
                <a:ea typeface="Comic Sans MS"/>
                <a:cs typeface="Comic Sans MS"/>
                <a:sym typeface="Comic Sans MS"/>
              </a:rPr>
              <a:t>We then used the following Libraries:</a:t>
            </a:r>
            <a:endParaRPr sz="1900">
              <a:solidFill>
                <a:schemeClr val="dk1"/>
              </a:solidFill>
              <a:latin typeface="Comic Sans MS"/>
              <a:ea typeface="Comic Sans MS"/>
              <a:cs typeface="Comic Sans MS"/>
              <a:sym typeface="Comic Sans MS"/>
            </a:endParaRPr>
          </a:p>
          <a:p>
            <a:pPr indent="0" lvl="0" marL="457200" rtl="0" algn="l">
              <a:spcBef>
                <a:spcPts val="0"/>
              </a:spcBef>
              <a:spcAft>
                <a:spcPts val="0"/>
              </a:spcAft>
              <a:buNone/>
            </a:pPr>
            <a:r>
              <a:t/>
            </a:r>
            <a:endParaRPr sz="1700">
              <a:solidFill>
                <a:schemeClr val="dk1"/>
              </a:solidFill>
              <a:latin typeface="Comic Sans MS"/>
              <a:ea typeface="Comic Sans MS"/>
              <a:cs typeface="Comic Sans MS"/>
              <a:sym typeface="Comic Sans MS"/>
            </a:endParaRPr>
          </a:p>
          <a:p>
            <a:pPr indent="0" lvl="0" marL="0" rtl="0" algn="l">
              <a:spcBef>
                <a:spcPts val="0"/>
              </a:spcBef>
              <a:spcAft>
                <a:spcPts val="0"/>
              </a:spcAft>
              <a:buNone/>
            </a:pPr>
            <a:r>
              <a:t/>
            </a:r>
            <a:endParaRPr sz="2000">
              <a:solidFill>
                <a:schemeClr val="dk1"/>
              </a:solidFill>
              <a:latin typeface="Comic Sans MS"/>
              <a:ea typeface="Comic Sans MS"/>
              <a:cs typeface="Comic Sans MS"/>
              <a:sym typeface="Comic Sans MS"/>
            </a:endParaRPr>
          </a:p>
        </p:txBody>
      </p:sp>
      <p:pic>
        <p:nvPicPr>
          <p:cNvPr id="751" name="Google Shape;751;p59"/>
          <p:cNvPicPr preferRelativeResize="0"/>
          <p:nvPr/>
        </p:nvPicPr>
        <p:blipFill rotWithShape="1">
          <a:blip r:embed="rId3">
            <a:alphaModFix/>
          </a:blip>
          <a:srcRect b="8692" l="5994" r="8855" t="0"/>
          <a:stretch/>
        </p:blipFill>
        <p:spPr>
          <a:xfrm>
            <a:off x="1682125" y="2800062"/>
            <a:ext cx="3775274" cy="2099675"/>
          </a:xfrm>
          <a:prstGeom prst="rect">
            <a:avLst/>
          </a:prstGeom>
          <a:noFill/>
          <a:ln>
            <a:noFill/>
          </a:ln>
        </p:spPr>
      </p:pic>
      <p:graphicFrame>
        <p:nvGraphicFramePr>
          <p:cNvPr id="752" name="Google Shape;752;p59"/>
          <p:cNvGraphicFramePr/>
          <p:nvPr/>
        </p:nvGraphicFramePr>
        <p:xfrm>
          <a:off x="6845913" y="2057900"/>
          <a:ext cx="3000000" cy="3000000"/>
        </p:xfrm>
        <a:graphic>
          <a:graphicData uri="http://schemas.openxmlformats.org/drawingml/2006/table">
            <a:tbl>
              <a:tblPr>
                <a:noFill/>
                <a:tableStyleId>{BEB8399E-1586-489F-AF57-42E87668EF1A}</a:tableStyleId>
              </a:tblPr>
              <a:tblGrid>
                <a:gridCol w="1795850"/>
              </a:tblGrid>
              <a:tr h="829475">
                <a:tc>
                  <a:txBody>
                    <a:bodyPr/>
                    <a:lstStyle/>
                    <a:p>
                      <a:pPr indent="0" lvl="0" marL="0" rtl="0" algn="ctr">
                        <a:spcBef>
                          <a:spcPts val="0"/>
                        </a:spcBef>
                        <a:spcAft>
                          <a:spcPts val="0"/>
                        </a:spcAft>
                        <a:buNone/>
                      </a:pPr>
                      <a:r>
                        <a:rPr lang="en" sz="2100">
                          <a:solidFill>
                            <a:schemeClr val="lt1"/>
                          </a:solidFill>
                          <a:latin typeface="Righteous"/>
                          <a:ea typeface="Righteous"/>
                          <a:cs typeface="Righteous"/>
                          <a:sym typeface="Righteous"/>
                        </a:rPr>
                        <a:t>Fastai</a:t>
                      </a:r>
                      <a:endParaRPr sz="2100">
                        <a:solidFill>
                          <a:schemeClr val="lt1"/>
                        </a:solidFill>
                        <a:latin typeface="Righteous"/>
                        <a:ea typeface="Righteous"/>
                        <a:cs typeface="Righteous"/>
                        <a:sym typeface="Righteous"/>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1"/>
                    </a:solidFill>
                  </a:tcPr>
                </a:tc>
              </a:tr>
              <a:tr h="912125">
                <a:tc>
                  <a:txBody>
                    <a:bodyPr/>
                    <a:lstStyle/>
                    <a:p>
                      <a:pPr indent="0" lvl="0" marL="0" rtl="0" algn="ctr">
                        <a:spcBef>
                          <a:spcPts val="0"/>
                        </a:spcBef>
                        <a:spcAft>
                          <a:spcPts val="0"/>
                        </a:spcAft>
                        <a:buNone/>
                      </a:pPr>
                      <a:r>
                        <a:rPr lang="en" sz="1600">
                          <a:solidFill>
                            <a:schemeClr val="lt1"/>
                          </a:solidFill>
                          <a:latin typeface="Righteous"/>
                          <a:ea typeface="Righteous"/>
                          <a:cs typeface="Righteous"/>
                          <a:sym typeface="Righteous"/>
                        </a:rPr>
                        <a:t>matplotlib</a:t>
                      </a:r>
                      <a:endParaRPr sz="1600">
                        <a:solidFill>
                          <a:schemeClr val="lt1"/>
                        </a:solidFill>
                        <a:latin typeface="Righteous"/>
                        <a:ea typeface="Righteous"/>
                        <a:cs typeface="Righteous"/>
                        <a:sym typeface="Righteous"/>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1"/>
                    </a:solidFill>
                  </a:tcPr>
                </a:tc>
              </a:tr>
              <a:tr h="1198325">
                <a:tc>
                  <a:txBody>
                    <a:bodyPr/>
                    <a:lstStyle/>
                    <a:p>
                      <a:pPr indent="0" lvl="0" marL="0" rtl="0" algn="ctr">
                        <a:spcBef>
                          <a:spcPts val="0"/>
                        </a:spcBef>
                        <a:spcAft>
                          <a:spcPts val="0"/>
                        </a:spcAft>
                        <a:buNone/>
                      </a:pPr>
                      <a:r>
                        <a:rPr lang="en" sz="1700">
                          <a:solidFill>
                            <a:schemeClr val="lt1"/>
                          </a:solidFill>
                          <a:latin typeface="Righteous"/>
                          <a:ea typeface="Righteous"/>
                          <a:cs typeface="Righteous"/>
                          <a:sym typeface="Righteous"/>
                        </a:rPr>
                        <a:t>Pandas</a:t>
                      </a:r>
                      <a:endParaRPr sz="1700">
                        <a:solidFill>
                          <a:schemeClr val="lt1"/>
                        </a:solidFill>
                        <a:latin typeface="Righteous"/>
                        <a:ea typeface="Righteous"/>
                        <a:cs typeface="Righteous"/>
                        <a:sym typeface="Righteous"/>
                      </a:endParaRPr>
                    </a:p>
                    <a:p>
                      <a:pPr indent="0" lvl="0" marL="0" rtl="0" algn="ctr">
                        <a:spcBef>
                          <a:spcPts val="0"/>
                        </a:spcBef>
                        <a:spcAft>
                          <a:spcPts val="0"/>
                        </a:spcAft>
                        <a:buNone/>
                      </a:pPr>
                      <a:r>
                        <a:t/>
                      </a:r>
                      <a:endParaRPr sz="1200">
                        <a:solidFill>
                          <a:schemeClr val="lt1"/>
                        </a:solidFill>
                        <a:latin typeface="Righteous"/>
                        <a:ea typeface="Righteous"/>
                        <a:cs typeface="Righteous"/>
                        <a:sym typeface="Righteous"/>
                      </a:endParaRPr>
                    </a:p>
                    <a:p>
                      <a:pPr indent="0" lvl="0" marL="0" rtl="0" algn="ctr">
                        <a:spcBef>
                          <a:spcPts val="0"/>
                        </a:spcBef>
                        <a:spcAft>
                          <a:spcPts val="0"/>
                        </a:spcAft>
                        <a:buNone/>
                      </a:pPr>
                      <a:r>
                        <a:rPr lang="en" sz="1600">
                          <a:solidFill>
                            <a:schemeClr val="lt1"/>
                          </a:solidFill>
                          <a:latin typeface="Righteous"/>
                          <a:ea typeface="Righteous"/>
                          <a:cs typeface="Righteous"/>
                          <a:sym typeface="Righteous"/>
                        </a:rPr>
                        <a:t>numpy</a:t>
                      </a:r>
                      <a:endParaRPr sz="1600">
                        <a:solidFill>
                          <a:schemeClr val="lt1"/>
                        </a:solidFill>
                        <a:latin typeface="Righteous"/>
                        <a:ea typeface="Righteous"/>
                        <a:cs typeface="Righteous"/>
                        <a:sym typeface="Righteous"/>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1"/>
                    </a:solidFill>
                  </a:tcPr>
                </a:tc>
              </a:tr>
            </a:tbl>
          </a:graphicData>
        </a:graphic>
      </p:graphicFrame>
      <p:grpSp>
        <p:nvGrpSpPr>
          <p:cNvPr id="753" name="Google Shape;753;p59"/>
          <p:cNvGrpSpPr/>
          <p:nvPr/>
        </p:nvGrpSpPr>
        <p:grpSpPr>
          <a:xfrm>
            <a:off x="329987" y="2295513"/>
            <a:ext cx="523168" cy="552487"/>
            <a:chOff x="-26573400" y="3546250"/>
            <a:chExt cx="295375" cy="295400"/>
          </a:xfrm>
        </p:grpSpPr>
        <p:sp>
          <p:nvSpPr>
            <p:cNvPr id="754" name="Google Shape;754;p59"/>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9"/>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9"/>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9"/>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9"/>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2" name="Shape 762"/>
        <p:cNvGrpSpPr/>
        <p:nvPr/>
      </p:nvGrpSpPr>
      <p:grpSpPr>
        <a:xfrm>
          <a:off x="0" y="0"/>
          <a:ext cx="0" cy="0"/>
          <a:chOff x="0" y="0"/>
          <a:chExt cx="0" cy="0"/>
        </a:xfrm>
      </p:grpSpPr>
      <p:grpSp>
        <p:nvGrpSpPr>
          <p:cNvPr id="763" name="Google Shape;763;p60"/>
          <p:cNvGrpSpPr/>
          <p:nvPr/>
        </p:nvGrpSpPr>
        <p:grpSpPr>
          <a:xfrm>
            <a:off x="329987" y="1165075"/>
            <a:ext cx="523168" cy="552487"/>
            <a:chOff x="-26573400" y="3546250"/>
            <a:chExt cx="295375" cy="295400"/>
          </a:xfrm>
        </p:grpSpPr>
        <p:sp>
          <p:nvSpPr>
            <p:cNvPr id="764" name="Google Shape;764;p60"/>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60"/>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60"/>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60"/>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60"/>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 name="Google Shape;769;p60"/>
          <p:cNvGrpSpPr/>
          <p:nvPr/>
        </p:nvGrpSpPr>
        <p:grpSpPr>
          <a:xfrm>
            <a:off x="2114341" y="202655"/>
            <a:ext cx="4915333" cy="774005"/>
            <a:chOff x="831400" y="1141275"/>
            <a:chExt cx="2544300" cy="1084800"/>
          </a:xfrm>
        </p:grpSpPr>
        <p:sp>
          <p:nvSpPr>
            <p:cNvPr id="770" name="Google Shape;770;p60"/>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60"/>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 name="Google Shape;772;p60"/>
          <p:cNvSpPr txBox="1"/>
          <p:nvPr>
            <p:ph type="title"/>
          </p:nvPr>
        </p:nvSpPr>
        <p:spPr>
          <a:xfrm>
            <a:off x="2892379" y="294600"/>
            <a:ext cx="3681300" cy="53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FFFFFF"/>
                </a:solidFill>
                <a:latin typeface="Maven Pro"/>
                <a:ea typeface="Maven Pro"/>
                <a:cs typeface="Maven Pro"/>
                <a:sym typeface="Maven Pro"/>
              </a:rPr>
              <a:t>Libraries Explained</a:t>
            </a:r>
            <a:endParaRPr b="1" sz="25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sp>
        <p:nvSpPr>
          <p:cNvPr id="773" name="Google Shape;773;p60"/>
          <p:cNvSpPr txBox="1"/>
          <p:nvPr/>
        </p:nvSpPr>
        <p:spPr>
          <a:xfrm>
            <a:off x="853150" y="1165077"/>
            <a:ext cx="7153500" cy="37125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Comic Sans MS"/>
              <a:buChar char="➢"/>
            </a:pPr>
            <a:r>
              <a:rPr lang="en" sz="1700">
                <a:solidFill>
                  <a:schemeClr val="dk1"/>
                </a:solidFill>
                <a:latin typeface="Comic Sans MS"/>
                <a:ea typeface="Comic Sans MS"/>
                <a:cs typeface="Comic Sans MS"/>
                <a:sym typeface="Comic Sans MS"/>
              </a:rPr>
              <a:t>Fastai: </a:t>
            </a:r>
            <a:r>
              <a:rPr lang="en" sz="1700">
                <a:solidFill>
                  <a:schemeClr val="dk1"/>
                </a:solidFill>
                <a:latin typeface="Comic Sans MS"/>
                <a:ea typeface="Comic Sans MS"/>
                <a:cs typeface="Comic Sans MS"/>
                <a:sym typeface="Comic Sans MS"/>
              </a:rPr>
              <a:t>Gives us the necessary functions to define a dataset and train a model. </a:t>
            </a:r>
            <a:endParaRPr sz="1700">
              <a:solidFill>
                <a:schemeClr val="dk1"/>
              </a:solidFill>
              <a:latin typeface="Comic Sans MS"/>
              <a:ea typeface="Comic Sans MS"/>
              <a:cs typeface="Comic Sans MS"/>
              <a:sym typeface="Comic Sans MS"/>
            </a:endParaRPr>
          </a:p>
          <a:p>
            <a:pPr indent="0" lvl="0" marL="457200" rtl="0" algn="l">
              <a:spcBef>
                <a:spcPts val="0"/>
              </a:spcBef>
              <a:spcAft>
                <a:spcPts val="0"/>
              </a:spcAft>
              <a:buNone/>
            </a:pPr>
            <a:r>
              <a:t/>
            </a:r>
            <a:endParaRPr sz="1700">
              <a:solidFill>
                <a:schemeClr val="dk1"/>
              </a:solidFill>
              <a:latin typeface="Comic Sans MS"/>
              <a:ea typeface="Comic Sans MS"/>
              <a:cs typeface="Comic Sans MS"/>
              <a:sym typeface="Comic Sans MS"/>
            </a:endParaRPr>
          </a:p>
          <a:p>
            <a:pPr indent="-336550" lvl="0" marL="457200" rtl="0" algn="l">
              <a:spcBef>
                <a:spcPts val="0"/>
              </a:spcBef>
              <a:spcAft>
                <a:spcPts val="0"/>
              </a:spcAft>
              <a:buClr>
                <a:schemeClr val="dk1"/>
              </a:buClr>
              <a:buSzPts val="1700"/>
              <a:buFont typeface="Comic Sans MS"/>
              <a:buChar char="➢"/>
            </a:pPr>
            <a:r>
              <a:rPr lang="en" sz="1700">
                <a:solidFill>
                  <a:schemeClr val="dk1"/>
                </a:solidFill>
                <a:latin typeface="Comic Sans MS"/>
                <a:ea typeface="Comic Sans MS"/>
                <a:cs typeface="Comic Sans MS"/>
                <a:sym typeface="Comic Sans MS"/>
              </a:rPr>
              <a:t>matplotlib: The resulting plots will be stored in the notebook document.</a:t>
            </a:r>
            <a:endParaRPr sz="1700">
              <a:solidFill>
                <a:schemeClr val="dk1"/>
              </a:solidFill>
              <a:latin typeface="Comic Sans MS"/>
              <a:ea typeface="Comic Sans MS"/>
              <a:cs typeface="Comic Sans MS"/>
              <a:sym typeface="Comic Sans MS"/>
            </a:endParaRPr>
          </a:p>
          <a:p>
            <a:pPr indent="0" lvl="0" marL="457200" rtl="0" algn="l">
              <a:spcBef>
                <a:spcPts val="0"/>
              </a:spcBef>
              <a:spcAft>
                <a:spcPts val="0"/>
              </a:spcAft>
              <a:buNone/>
            </a:pPr>
            <a:r>
              <a:t/>
            </a:r>
            <a:endParaRPr sz="1700">
              <a:solidFill>
                <a:schemeClr val="dk1"/>
              </a:solidFill>
              <a:latin typeface="Comic Sans MS"/>
              <a:ea typeface="Comic Sans MS"/>
              <a:cs typeface="Comic Sans MS"/>
              <a:sym typeface="Comic Sans MS"/>
            </a:endParaRPr>
          </a:p>
          <a:p>
            <a:pPr indent="-336550" lvl="0" marL="457200" rtl="0" algn="l">
              <a:spcBef>
                <a:spcPts val="0"/>
              </a:spcBef>
              <a:spcAft>
                <a:spcPts val="0"/>
              </a:spcAft>
              <a:buClr>
                <a:schemeClr val="dk1"/>
              </a:buClr>
              <a:buSzPts val="1700"/>
              <a:buFont typeface="Comic Sans MS"/>
              <a:buChar char="➢"/>
            </a:pPr>
            <a:r>
              <a:rPr lang="en" sz="1700">
                <a:solidFill>
                  <a:schemeClr val="dk1"/>
                </a:solidFill>
                <a:latin typeface="Comic Sans MS"/>
                <a:ea typeface="Comic Sans MS"/>
                <a:cs typeface="Comic Sans MS"/>
                <a:sym typeface="Comic Sans MS"/>
              </a:rPr>
              <a:t>pandas: When working with tabular data, such as databases, Pandas helps us explore, clean, and process data.</a:t>
            </a:r>
            <a:endParaRPr sz="1700">
              <a:solidFill>
                <a:schemeClr val="dk1"/>
              </a:solidFill>
              <a:latin typeface="Comic Sans MS"/>
              <a:ea typeface="Comic Sans MS"/>
              <a:cs typeface="Comic Sans MS"/>
              <a:sym typeface="Comic Sans MS"/>
            </a:endParaRPr>
          </a:p>
          <a:p>
            <a:pPr indent="0" lvl="0" marL="0" rtl="0" algn="l">
              <a:spcBef>
                <a:spcPts val="0"/>
              </a:spcBef>
              <a:spcAft>
                <a:spcPts val="0"/>
              </a:spcAft>
              <a:buNone/>
            </a:pPr>
            <a:r>
              <a:t/>
            </a:r>
            <a:endParaRPr sz="1700">
              <a:solidFill>
                <a:schemeClr val="dk1"/>
              </a:solidFill>
              <a:latin typeface="Comic Sans MS"/>
              <a:ea typeface="Comic Sans MS"/>
              <a:cs typeface="Comic Sans MS"/>
              <a:sym typeface="Comic Sans MS"/>
            </a:endParaRPr>
          </a:p>
          <a:p>
            <a:pPr indent="-336550" lvl="0" marL="457200" rtl="0" algn="l">
              <a:spcBef>
                <a:spcPts val="0"/>
              </a:spcBef>
              <a:spcAft>
                <a:spcPts val="0"/>
              </a:spcAft>
              <a:buClr>
                <a:schemeClr val="dk1"/>
              </a:buClr>
              <a:buSzPts val="1700"/>
              <a:buFont typeface="Comic Sans MS"/>
              <a:buChar char="➢"/>
            </a:pPr>
            <a:r>
              <a:rPr lang="en" sz="1700">
                <a:solidFill>
                  <a:schemeClr val="dk1"/>
                </a:solidFill>
                <a:latin typeface="Comic Sans MS"/>
                <a:ea typeface="Comic Sans MS"/>
                <a:cs typeface="Comic Sans MS"/>
                <a:sym typeface="Comic Sans MS"/>
              </a:rPr>
              <a:t>numpy: NumPy can also be used as an efficient multi-dimensional container of generic data. Arbitrary data-types can be defined. This allows NumPy to seamlessly and speedily integrate with a wide variety of databases.</a:t>
            </a:r>
            <a:endParaRPr sz="1900">
              <a:solidFill>
                <a:schemeClr val="dk1"/>
              </a:solidFill>
              <a:latin typeface="Comic Sans MS"/>
              <a:ea typeface="Comic Sans MS"/>
              <a:cs typeface="Comic Sans MS"/>
              <a:sym typeface="Comic Sans MS"/>
            </a:endParaRPr>
          </a:p>
          <a:p>
            <a:pPr indent="0" lvl="0" marL="457200" rtl="0" algn="l">
              <a:spcBef>
                <a:spcPts val="0"/>
              </a:spcBef>
              <a:spcAft>
                <a:spcPts val="0"/>
              </a:spcAft>
              <a:buNone/>
            </a:pPr>
            <a:r>
              <a:t/>
            </a:r>
            <a:endParaRPr sz="1700">
              <a:solidFill>
                <a:schemeClr val="dk1"/>
              </a:solidFill>
              <a:latin typeface="Comic Sans MS"/>
              <a:ea typeface="Comic Sans MS"/>
              <a:cs typeface="Comic Sans MS"/>
              <a:sym typeface="Comic Sans MS"/>
            </a:endParaRPr>
          </a:p>
          <a:p>
            <a:pPr indent="0" lvl="0" marL="914400" rtl="0" algn="l">
              <a:spcBef>
                <a:spcPts val="0"/>
              </a:spcBef>
              <a:spcAft>
                <a:spcPts val="0"/>
              </a:spcAft>
              <a:buNone/>
            </a:pPr>
            <a:r>
              <a:t/>
            </a:r>
            <a:endParaRPr sz="1700">
              <a:solidFill>
                <a:schemeClr val="dk1"/>
              </a:solidFill>
              <a:latin typeface="Comic Sans MS"/>
              <a:ea typeface="Comic Sans MS"/>
              <a:cs typeface="Comic Sans MS"/>
              <a:sym typeface="Comic Sans MS"/>
            </a:endParaRPr>
          </a:p>
          <a:p>
            <a:pPr indent="0" lvl="0" marL="0" rtl="0" algn="l">
              <a:spcBef>
                <a:spcPts val="0"/>
              </a:spcBef>
              <a:spcAft>
                <a:spcPts val="0"/>
              </a:spcAft>
              <a:buNone/>
            </a:pPr>
            <a:r>
              <a:t/>
            </a:r>
            <a:endParaRPr sz="2200">
              <a:solidFill>
                <a:schemeClr val="dk1"/>
              </a:solidFill>
              <a:latin typeface="Comic Sans MS"/>
              <a:ea typeface="Comic Sans MS"/>
              <a:cs typeface="Comic Sans MS"/>
              <a:sym typeface="Comic Sans MS"/>
            </a:endParaRPr>
          </a:p>
        </p:txBody>
      </p:sp>
      <p:grpSp>
        <p:nvGrpSpPr>
          <p:cNvPr id="774" name="Google Shape;774;p60"/>
          <p:cNvGrpSpPr/>
          <p:nvPr/>
        </p:nvGrpSpPr>
        <p:grpSpPr>
          <a:xfrm>
            <a:off x="329987" y="1910700"/>
            <a:ext cx="523168" cy="552487"/>
            <a:chOff x="-26573400" y="3546250"/>
            <a:chExt cx="295375" cy="295400"/>
          </a:xfrm>
        </p:grpSpPr>
        <p:sp>
          <p:nvSpPr>
            <p:cNvPr id="775" name="Google Shape;775;p60"/>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60"/>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60"/>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60"/>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60"/>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 name="Google Shape;780;p60"/>
          <p:cNvGrpSpPr/>
          <p:nvPr/>
        </p:nvGrpSpPr>
        <p:grpSpPr>
          <a:xfrm>
            <a:off x="329987" y="2656350"/>
            <a:ext cx="523168" cy="552487"/>
            <a:chOff x="-26573400" y="3546250"/>
            <a:chExt cx="295375" cy="295400"/>
          </a:xfrm>
        </p:grpSpPr>
        <p:sp>
          <p:nvSpPr>
            <p:cNvPr id="781" name="Google Shape;781;p60"/>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60"/>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60"/>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60"/>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60"/>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 name="Google Shape;786;p60"/>
          <p:cNvGrpSpPr/>
          <p:nvPr/>
        </p:nvGrpSpPr>
        <p:grpSpPr>
          <a:xfrm>
            <a:off x="329987" y="3677138"/>
            <a:ext cx="523168" cy="552487"/>
            <a:chOff x="-26573400" y="3546250"/>
            <a:chExt cx="295375" cy="295400"/>
          </a:xfrm>
        </p:grpSpPr>
        <p:sp>
          <p:nvSpPr>
            <p:cNvPr id="787" name="Google Shape;787;p60"/>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60"/>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60"/>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60"/>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60"/>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5" name="Shape 795"/>
        <p:cNvGrpSpPr/>
        <p:nvPr/>
      </p:nvGrpSpPr>
      <p:grpSpPr>
        <a:xfrm>
          <a:off x="0" y="0"/>
          <a:ext cx="0" cy="0"/>
          <a:chOff x="0" y="0"/>
          <a:chExt cx="0" cy="0"/>
        </a:xfrm>
      </p:grpSpPr>
      <p:grpSp>
        <p:nvGrpSpPr>
          <p:cNvPr id="796" name="Google Shape;796;p61"/>
          <p:cNvGrpSpPr/>
          <p:nvPr/>
        </p:nvGrpSpPr>
        <p:grpSpPr>
          <a:xfrm>
            <a:off x="329987" y="1165075"/>
            <a:ext cx="523168" cy="552487"/>
            <a:chOff x="-26573400" y="3546250"/>
            <a:chExt cx="295375" cy="295400"/>
          </a:xfrm>
        </p:grpSpPr>
        <p:sp>
          <p:nvSpPr>
            <p:cNvPr id="797" name="Google Shape;797;p6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6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6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6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6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61"/>
          <p:cNvGrpSpPr/>
          <p:nvPr/>
        </p:nvGrpSpPr>
        <p:grpSpPr>
          <a:xfrm>
            <a:off x="2114341" y="202655"/>
            <a:ext cx="4915333" cy="774005"/>
            <a:chOff x="831400" y="1141275"/>
            <a:chExt cx="2544300" cy="1084800"/>
          </a:xfrm>
        </p:grpSpPr>
        <p:sp>
          <p:nvSpPr>
            <p:cNvPr id="803" name="Google Shape;803;p61"/>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61"/>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5" name="Google Shape;805;p61"/>
          <p:cNvSpPr txBox="1"/>
          <p:nvPr>
            <p:ph type="title"/>
          </p:nvPr>
        </p:nvSpPr>
        <p:spPr>
          <a:xfrm>
            <a:off x="3652501" y="322950"/>
            <a:ext cx="2453700" cy="53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FFFFFF"/>
                </a:solidFill>
                <a:latin typeface="Maven Pro"/>
                <a:ea typeface="Maven Pro"/>
                <a:cs typeface="Maven Pro"/>
                <a:sym typeface="Maven Pro"/>
              </a:rPr>
              <a:t>Data Used</a:t>
            </a:r>
            <a:endParaRPr b="1" sz="25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sp>
        <p:nvSpPr>
          <p:cNvPr id="806" name="Google Shape;806;p61"/>
          <p:cNvSpPr txBox="1"/>
          <p:nvPr/>
        </p:nvSpPr>
        <p:spPr>
          <a:xfrm>
            <a:off x="853150" y="1165075"/>
            <a:ext cx="5063100" cy="37125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Comic Sans MS"/>
              <a:buChar char="➢"/>
            </a:pPr>
            <a:r>
              <a:rPr lang="en" sz="1700">
                <a:solidFill>
                  <a:schemeClr val="dk1"/>
                </a:solidFill>
                <a:latin typeface="Comic Sans MS"/>
                <a:ea typeface="Comic Sans MS"/>
                <a:cs typeface="Comic Sans MS"/>
                <a:sym typeface="Comic Sans MS"/>
              </a:rPr>
              <a:t>The data used for the final script was significantly increased. </a:t>
            </a:r>
            <a:endParaRPr sz="1700">
              <a:solidFill>
                <a:schemeClr val="dk1"/>
              </a:solidFill>
              <a:latin typeface="Comic Sans MS"/>
              <a:ea typeface="Comic Sans MS"/>
              <a:cs typeface="Comic Sans MS"/>
              <a:sym typeface="Comic Sans MS"/>
            </a:endParaRPr>
          </a:p>
          <a:p>
            <a:pPr indent="0" lvl="0" marL="914400" rtl="0" algn="l">
              <a:spcBef>
                <a:spcPts val="0"/>
              </a:spcBef>
              <a:spcAft>
                <a:spcPts val="0"/>
              </a:spcAft>
              <a:buNone/>
            </a:pPr>
            <a:r>
              <a:t/>
            </a:r>
            <a:endParaRPr sz="1700">
              <a:solidFill>
                <a:schemeClr val="dk1"/>
              </a:solidFill>
              <a:latin typeface="Comic Sans MS"/>
              <a:ea typeface="Comic Sans MS"/>
              <a:cs typeface="Comic Sans MS"/>
              <a:sym typeface="Comic Sans MS"/>
            </a:endParaRPr>
          </a:p>
          <a:p>
            <a:pPr indent="-336550" lvl="0" marL="457200" rtl="0" algn="l">
              <a:spcBef>
                <a:spcPts val="0"/>
              </a:spcBef>
              <a:spcAft>
                <a:spcPts val="0"/>
              </a:spcAft>
              <a:buClr>
                <a:schemeClr val="dk1"/>
              </a:buClr>
              <a:buSzPts val="1700"/>
              <a:buFont typeface="Comic Sans MS"/>
              <a:buChar char="➢"/>
            </a:pPr>
            <a:r>
              <a:rPr lang="en" sz="1700">
                <a:solidFill>
                  <a:schemeClr val="dk1"/>
                </a:solidFill>
                <a:latin typeface="Comic Sans MS"/>
                <a:ea typeface="Comic Sans MS"/>
                <a:cs typeface="Comic Sans MS"/>
                <a:sym typeface="Comic Sans MS"/>
              </a:rPr>
              <a:t>At the end we provided more than 200 photos to help train our algorithm. </a:t>
            </a:r>
            <a:endParaRPr sz="1700">
              <a:solidFill>
                <a:schemeClr val="dk1"/>
              </a:solidFill>
              <a:latin typeface="Comic Sans MS"/>
              <a:ea typeface="Comic Sans MS"/>
              <a:cs typeface="Comic Sans MS"/>
              <a:sym typeface="Comic Sans MS"/>
            </a:endParaRPr>
          </a:p>
          <a:p>
            <a:pPr indent="0" lvl="0" marL="0" rtl="0" algn="l">
              <a:spcBef>
                <a:spcPts val="0"/>
              </a:spcBef>
              <a:spcAft>
                <a:spcPts val="0"/>
              </a:spcAft>
              <a:buNone/>
            </a:pPr>
            <a:r>
              <a:t/>
            </a:r>
            <a:endParaRPr sz="1700">
              <a:solidFill>
                <a:schemeClr val="dk1"/>
              </a:solidFill>
              <a:latin typeface="Comic Sans MS"/>
              <a:ea typeface="Comic Sans MS"/>
              <a:cs typeface="Comic Sans MS"/>
              <a:sym typeface="Comic Sans MS"/>
            </a:endParaRPr>
          </a:p>
          <a:p>
            <a:pPr indent="-336550" lvl="0" marL="457200" rtl="0" algn="l">
              <a:spcBef>
                <a:spcPts val="0"/>
              </a:spcBef>
              <a:spcAft>
                <a:spcPts val="0"/>
              </a:spcAft>
              <a:buClr>
                <a:schemeClr val="dk1"/>
              </a:buClr>
              <a:buSzPts val="1700"/>
              <a:buFont typeface="Comic Sans MS"/>
              <a:buChar char="➢"/>
            </a:pPr>
            <a:r>
              <a:rPr lang="en" sz="1700">
                <a:solidFill>
                  <a:schemeClr val="dk1"/>
                </a:solidFill>
                <a:latin typeface="Comic Sans MS"/>
                <a:ea typeface="Comic Sans MS"/>
                <a:cs typeface="Comic Sans MS"/>
                <a:sym typeface="Comic Sans MS"/>
              </a:rPr>
              <a:t>This not only gave us the opportunity to train our model but gave us a bigger cross validation set. </a:t>
            </a:r>
            <a:endParaRPr sz="1700">
              <a:solidFill>
                <a:schemeClr val="dk1"/>
              </a:solidFill>
              <a:latin typeface="Comic Sans MS"/>
              <a:ea typeface="Comic Sans MS"/>
              <a:cs typeface="Comic Sans MS"/>
              <a:sym typeface="Comic Sans MS"/>
            </a:endParaRPr>
          </a:p>
          <a:p>
            <a:pPr indent="0" lvl="0" marL="0" rtl="0" algn="l">
              <a:spcBef>
                <a:spcPts val="0"/>
              </a:spcBef>
              <a:spcAft>
                <a:spcPts val="0"/>
              </a:spcAft>
              <a:buNone/>
            </a:pPr>
            <a:r>
              <a:t/>
            </a:r>
            <a:endParaRPr sz="1700">
              <a:solidFill>
                <a:schemeClr val="dk1"/>
              </a:solidFill>
              <a:latin typeface="Comic Sans MS"/>
              <a:ea typeface="Comic Sans MS"/>
              <a:cs typeface="Comic Sans MS"/>
              <a:sym typeface="Comic Sans MS"/>
            </a:endParaRPr>
          </a:p>
          <a:p>
            <a:pPr indent="-336550" lvl="0" marL="457200" rtl="0" algn="l">
              <a:spcBef>
                <a:spcPts val="0"/>
              </a:spcBef>
              <a:spcAft>
                <a:spcPts val="0"/>
              </a:spcAft>
              <a:buClr>
                <a:schemeClr val="dk1"/>
              </a:buClr>
              <a:buSzPts val="1700"/>
              <a:buFont typeface="Comic Sans MS"/>
              <a:buChar char="➢"/>
            </a:pPr>
            <a:r>
              <a:rPr lang="en" sz="1700">
                <a:solidFill>
                  <a:schemeClr val="dk1"/>
                </a:solidFill>
                <a:latin typeface="Comic Sans MS"/>
                <a:ea typeface="Comic Sans MS"/>
                <a:cs typeface="Comic Sans MS"/>
                <a:sym typeface="Comic Sans MS"/>
              </a:rPr>
              <a:t>In total we worked with 500+ images of shoes.</a:t>
            </a:r>
            <a:endParaRPr sz="1700">
              <a:solidFill>
                <a:schemeClr val="dk1"/>
              </a:solidFill>
              <a:latin typeface="Comic Sans MS"/>
              <a:ea typeface="Comic Sans MS"/>
              <a:cs typeface="Comic Sans MS"/>
              <a:sym typeface="Comic Sans MS"/>
            </a:endParaRPr>
          </a:p>
          <a:p>
            <a:pPr indent="0" lvl="0" marL="914400" rtl="0" algn="l">
              <a:spcBef>
                <a:spcPts val="0"/>
              </a:spcBef>
              <a:spcAft>
                <a:spcPts val="0"/>
              </a:spcAft>
              <a:buNone/>
            </a:pPr>
            <a:r>
              <a:t/>
            </a:r>
            <a:endParaRPr sz="1800">
              <a:solidFill>
                <a:schemeClr val="dk1"/>
              </a:solidFill>
              <a:latin typeface="Comic Sans MS"/>
              <a:ea typeface="Comic Sans MS"/>
              <a:cs typeface="Comic Sans MS"/>
              <a:sym typeface="Comic Sans MS"/>
            </a:endParaRPr>
          </a:p>
          <a:p>
            <a:pPr indent="0" lvl="0" marL="457200" rtl="0" algn="l">
              <a:spcBef>
                <a:spcPts val="0"/>
              </a:spcBef>
              <a:spcAft>
                <a:spcPts val="0"/>
              </a:spcAft>
              <a:buNone/>
            </a:pPr>
            <a:r>
              <a:t/>
            </a:r>
            <a:endParaRPr sz="2100">
              <a:solidFill>
                <a:schemeClr val="dk1"/>
              </a:solidFill>
              <a:latin typeface="Comic Sans MS"/>
              <a:ea typeface="Comic Sans MS"/>
              <a:cs typeface="Comic Sans MS"/>
              <a:sym typeface="Comic Sans MS"/>
            </a:endParaRPr>
          </a:p>
          <a:p>
            <a:pPr indent="0" lvl="0" marL="457200" rtl="0" algn="l">
              <a:spcBef>
                <a:spcPts val="0"/>
              </a:spcBef>
              <a:spcAft>
                <a:spcPts val="0"/>
              </a:spcAft>
              <a:buNone/>
            </a:pPr>
            <a:r>
              <a:t/>
            </a:r>
            <a:endParaRPr sz="2100">
              <a:solidFill>
                <a:schemeClr val="dk1"/>
              </a:solidFill>
              <a:latin typeface="Comic Sans MS"/>
              <a:ea typeface="Comic Sans MS"/>
              <a:cs typeface="Comic Sans MS"/>
              <a:sym typeface="Comic Sans MS"/>
            </a:endParaRPr>
          </a:p>
          <a:p>
            <a:pPr indent="0" lvl="0" marL="914400" rtl="0" algn="l">
              <a:spcBef>
                <a:spcPts val="0"/>
              </a:spcBef>
              <a:spcAft>
                <a:spcPts val="0"/>
              </a:spcAft>
              <a:buNone/>
            </a:pPr>
            <a:r>
              <a:t/>
            </a:r>
            <a:endParaRPr sz="2100">
              <a:solidFill>
                <a:schemeClr val="dk1"/>
              </a:solidFill>
              <a:latin typeface="Comic Sans MS"/>
              <a:ea typeface="Comic Sans MS"/>
              <a:cs typeface="Comic Sans MS"/>
              <a:sym typeface="Comic Sans MS"/>
            </a:endParaRPr>
          </a:p>
          <a:p>
            <a:pPr indent="0" lvl="0" marL="0" rtl="0" algn="l">
              <a:spcBef>
                <a:spcPts val="0"/>
              </a:spcBef>
              <a:spcAft>
                <a:spcPts val="0"/>
              </a:spcAft>
              <a:buNone/>
            </a:pPr>
            <a:r>
              <a:t/>
            </a:r>
            <a:endParaRPr sz="2600">
              <a:solidFill>
                <a:schemeClr val="dk1"/>
              </a:solidFill>
              <a:latin typeface="Comic Sans MS"/>
              <a:ea typeface="Comic Sans MS"/>
              <a:cs typeface="Comic Sans MS"/>
              <a:sym typeface="Comic Sans MS"/>
            </a:endParaRPr>
          </a:p>
        </p:txBody>
      </p:sp>
      <p:grpSp>
        <p:nvGrpSpPr>
          <p:cNvPr id="807" name="Google Shape;807;p61"/>
          <p:cNvGrpSpPr/>
          <p:nvPr/>
        </p:nvGrpSpPr>
        <p:grpSpPr>
          <a:xfrm>
            <a:off x="329987" y="1910700"/>
            <a:ext cx="523168" cy="552487"/>
            <a:chOff x="-26573400" y="3546250"/>
            <a:chExt cx="295375" cy="295400"/>
          </a:xfrm>
        </p:grpSpPr>
        <p:sp>
          <p:nvSpPr>
            <p:cNvPr id="808" name="Google Shape;808;p6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6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6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6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6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 name="Google Shape;813;p61"/>
          <p:cNvGrpSpPr/>
          <p:nvPr/>
        </p:nvGrpSpPr>
        <p:grpSpPr>
          <a:xfrm>
            <a:off x="329987" y="2656350"/>
            <a:ext cx="523168" cy="552487"/>
            <a:chOff x="-26573400" y="3546250"/>
            <a:chExt cx="295375" cy="295400"/>
          </a:xfrm>
        </p:grpSpPr>
        <p:sp>
          <p:nvSpPr>
            <p:cNvPr id="814" name="Google Shape;814;p6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6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6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6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6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61"/>
          <p:cNvGrpSpPr/>
          <p:nvPr/>
        </p:nvGrpSpPr>
        <p:grpSpPr>
          <a:xfrm>
            <a:off x="329987" y="3677138"/>
            <a:ext cx="523168" cy="552487"/>
            <a:chOff x="-26573400" y="3546250"/>
            <a:chExt cx="295375" cy="295400"/>
          </a:xfrm>
        </p:grpSpPr>
        <p:sp>
          <p:nvSpPr>
            <p:cNvPr id="820" name="Google Shape;820;p6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6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6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6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6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25" name="Google Shape;825;p61"/>
          <p:cNvPicPr preferRelativeResize="0"/>
          <p:nvPr/>
        </p:nvPicPr>
        <p:blipFill>
          <a:blip r:embed="rId3">
            <a:alphaModFix/>
          </a:blip>
          <a:stretch>
            <a:fillRect/>
          </a:stretch>
        </p:blipFill>
        <p:spPr>
          <a:xfrm>
            <a:off x="5726250" y="1273125"/>
            <a:ext cx="3339973" cy="34568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9" name="Shape 829"/>
        <p:cNvGrpSpPr/>
        <p:nvPr/>
      </p:nvGrpSpPr>
      <p:grpSpPr>
        <a:xfrm>
          <a:off x="0" y="0"/>
          <a:ext cx="0" cy="0"/>
          <a:chOff x="0" y="0"/>
          <a:chExt cx="0" cy="0"/>
        </a:xfrm>
      </p:grpSpPr>
      <p:grpSp>
        <p:nvGrpSpPr>
          <p:cNvPr id="830" name="Google Shape;830;p62"/>
          <p:cNvGrpSpPr/>
          <p:nvPr/>
        </p:nvGrpSpPr>
        <p:grpSpPr>
          <a:xfrm>
            <a:off x="431337" y="1545150"/>
            <a:ext cx="523168" cy="552487"/>
            <a:chOff x="-26573400" y="3546250"/>
            <a:chExt cx="295375" cy="295400"/>
          </a:xfrm>
        </p:grpSpPr>
        <p:sp>
          <p:nvSpPr>
            <p:cNvPr id="831" name="Google Shape;831;p62"/>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62"/>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62"/>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62"/>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62"/>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 name="Google Shape;836;p62"/>
          <p:cNvGrpSpPr/>
          <p:nvPr/>
        </p:nvGrpSpPr>
        <p:grpSpPr>
          <a:xfrm>
            <a:off x="2215691" y="582730"/>
            <a:ext cx="4915333" cy="774005"/>
            <a:chOff x="831400" y="1141275"/>
            <a:chExt cx="2544300" cy="1084800"/>
          </a:xfrm>
        </p:grpSpPr>
        <p:sp>
          <p:nvSpPr>
            <p:cNvPr id="837" name="Google Shape;837;p62"/>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62"/>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 name="Google Shape;839;p62"/>
          <p:cNvSpPr txBox="1"/>
          <p:nvPr>
            <p:ph type="title"/>
          </p:nvPr>
        </p:nvSpPr>
        <p:spPr>
          <a:xfrm>
            <a:off x="2761775" y="703025"/>
            <a:ext cx="4155300" cy="53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700">
                <a:solidFill>
                  <a:srgbClr val="FFFFFF"/>
                </a:solidFill>
                <a:latin typeface="Maven Pro"/>
                <a:ea typeface="Maven Pro"/>
                <a:cs typeface="Maven Pro"/>
                <a:sym typeface="Maven Pro"/>
              </a:rPr>
              <a:t>Data preparer</a:t>
            </a:r>
            <a:endParaRPr>
              <a:solidFill>
                <a:schemeClr val="lt1"/>
              </a:solidFill>
            </a:endParaRPr>
          </a:p>
        </p:txBody>
      </p:sp>
      <p:sp>
        <p:nvSpPr>
          <p:cNvPr id="840" name="Google Shape;840;p62"/>
          <p:cNvSpPr txBox="1"/>
          <p:nvPr/>
        </p:nvSpPr>
        <p:spPr>
          <a:xfrm>
            <a:off x="1030500" y="1545150"/>
            <a:ext cx="5063100" cy="1444800"/>
          </a:xfrm>
          <a:prstGeom prst="rect">
            <a:avLst/>
          </a:prstGeom>
          <a:noFill/>
          <a:ln>
            <a:noFill/>
          </a:ln>
        </p:spPr>
        <p:txBody>
          <a:bodyPr anchorCtr="0" anchor="t" bIns="91425" lIns="91425" spcFirstLastPara="1" rIns="91425" wrap="square" tIns="91425">
            <a:noAutofit/>
          </a:bodyPr>
          <a:lstStyle/>
          <a:p>
            <a:pPr indent="-368300" lvl="0" marL="457200" rtl="0" algn="l">
              <a:spcBef>
                <a:spcPts val="0"/>
              </a:spcBef>
              <a:spcAft>
                <a:spcPts val="0"/>
              </a:spcAft>
              <a:buClr>
                <a:schemeClr val="dk1"/>
              </a:buClr>
              <a:buSzPts val="2200"/>
              <a:buFont typeface="Comic Sans MS"/>
              <a:buChar char="➢"/>
            </a:pPr>
            <a:r>
              <a:rPr lang="en" sz="2200">
                <a:solidFill>
                  <a:schemeClr val="dk1"/>
                </a:solidFill>
                <a:latin typeface="Comic Sans MS"/>
                <a:ea typeface="Comic Sans MS"/>
                <a:cs typeface="Comic Sans MS"/>
                <a:sym typeface="Comic Sans MS"/>
              </a:rPr>
              <a:t>The data is broken to 20% validation set and 80% training the model.</a:t>
            </a:r>
            <a:endParaRPr sz="2800">
              <a:solidFill>
                <a:schemeClr val="dk1"/>
              </a:solidFill>
              <a:latin typeface="Comic Sans MS"/>
              <a:ea typeface="Comic Sans MS"/>
              <a:cs typeface="Comic Sans MS"/>
              <a:sym typeface="Comic Sans MS"/>
            </a:endParaRPr>
          </a:p>
        </p:txBody>
      </p:sp>
      <p:pic>
        <p:nvPicPr>
          <p:cNvPr id="841" name="Google Shape;841;p62"/>
          <p:cNvPicPr preferRelativeResize="0"/>
          <p:nvPr/>
        </p:nvPicPr>
        <p:blipFill>
          <a:blip r:embed="rId3">
            <a:alphaModFix/>
          </a:blip>
          <a:stretch>
            <a:fillRect/>
          </a:stretch>
        </p:blipFill>
        <p:spPr>
          <a:xfrm>
            <a:off x="278200" y="2989950"/>
            <a:ext cx="8587625" cy="100095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5" name="Shape 845"/>
        <p:cNvGrpSpPr/>
        <p:nvPr/>
      </p:nvGrpSpPr>
      <p:grpSpPr>
        <a:xfrm>
          <a:off x="0" y="0"/>
          <a:ext cx="0" cy="0"/>
          <a:chOff x="0" y="0"/>
          <a:chExt cx="0" cy="0"/>
        </a:xfrm>
      </p:grpSpPr>
      <p:grpSp>
        <p:nvGrpSpPr>
          <p:cNvPr id="846" name="Google Shape;846;p63"/>
          <p:cNvGrpSpPr/>
          <p:nvPr/>
        </p:nvGrpSpPr>
        <p:grpSpPr>
          <a:xfrm>
            <a:off x="431337" y="1545150"/>
            <a:ext cx="523168" cy="552487"/>
            <a:chOff x="-26573400" y="3546250"/>
            <a:chExt cx="295375" cy="295400"/>
          </a:xfrm>
        </p:grpSpPr>
        <p:sp>
          <p:nvSpPr>
            <p:cNvPr id="847" name="Google Shape;847;p63"/>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63"/>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63"/>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63"/>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63"/>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 name="Google Shape;852;p63"/>
          <p:cNvGrpSpPr/>
          <p:nvPr/>
        </p:nvGrpSpPr>
        <p:grpSpPr>
          <a:xfrm>
            <a:off x="2215691" y="582730"/>
            <a:ext cx="4915333" cy="774005"/>
            <a:chOff x="831400" y="1141275"/>
            <a:chExt cx="2544300" cy="1084800"/>
          </a:xfrm>
        </p:grpSpPr>
        <p:sp>
          <p:nvSpPr>
            <p:cNvPr id="853" name="Google Shape;853;p63"/>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63"/>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 name="Google Shape;855;p63"/>
          <p:cNvSpPr txBox="1"/>
          <p:nvPr>
            <p:ph type="title"/>
          </p:nvPr>
        </p:nvSpPr>
        <p:spPr>
          <a:xfrm>
            <a:off x="2761775" y="703025"/>
            <a:ext cx="4155300" cy="53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700">
                <a:solidFill>
                  <a:srgbClr val="FFFFFF"/>
                </a:solidFill>
                <a:latin typeface="Maven Pro"/>
                <a:ea typeface="Maven Pro"/>
                <a:cs typeface="Maven Pro"/>
                <a:sym typeface="Maven Pro"/>
              </a:rPr>
              <a:t>Training</a:t>
            </a:r>
            <a:endParaRPr>
              <a:solidFill>
                <a:schemeClr val="lt1"/>
              </a:solidFill>
            </a:endParaRPr>
          </a:p>
        </p:txBody>
      </p:sp>
      <p:sp>
        <p:nvSpPr>
          <p:cNvPr id="856" name="Google Shape;856;p63"/>
          <p:cNvSpPr txBox="1"/>
          <p:nvPr/>
        </p:nvSpPr>
        <p:spPr>
          <a:xfrm>
            <a:off x="1030500" y="1545150"/>
            <a:ext cx="5063100" cy="14448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Font typeface="Comic Sans MS"/>
              <a:buChar char="➢"/>
            </a:pPr>
            <a:r>
              <a:rPr lang="en" sz="2000">
                <a:solidFill>
                  <a:schemeClr val="dk1"/>
                </a:solidFill>
                <a:latin typeface="Comic Sans MS"/>
                <a:ea typeface="Comic Sans MS"/>
                <a:cs typeface="Comic Sans MS"/>
                <a:sym typeface="Comic Sans MS"/>
              </a:rPr>
              <a:t>Then we train the model with 4 epochs. </a:t>
            </a:r>
            <a:endParaRPr sz="2000">
              <a:solidFill>
                <a:schemeClr val="dk1"/>
              </a:solidFill>
              <a:latin typeface="Comic Sans MS"/>
              <a:ea typeface="Comic Sans MS"/>
              <a:cs typeface="Comic Sans MS"/>
              <a:sym typeface="Comic Sans MS"/>
            </a:endParaRPr>
          </a:p>
          <a:p>
            <a:pPr indent="0" lvl="0" marL="0" rtl="0" algn="l">
              <a:spcBef>
                <a:spcPts val="0"/>
              </a:spcBef>
              <a:spcAft>
                <a:spcPts val="0"/>
              </a:spcAft>
              <a:buNone/>
            </a:pPr>
            <a:r>
              <a:t/>
            </a:r>
            <a:endParaRPr sz="2200">
              <a:solidFill>
                <a:schemeClr val="dk1"/>
              </a:solidFill>
              <a:latin typeface="Comic Sans MS"/>
              <a:ea typeface="Comic Sans MS"/>
              <a:cs typeface="Comic Sans MS"/>
              <a:sym typeface="Comic Sans MS"/>
            </a:endParaRPr>
          </a:p>
        </p:txBody>
      </p:sp>
      <p:pic>
        <p:nvPicPr>
          <p:cNvPr id="857" name="Google Shape;857;p63"/>
          <p:cNvPicPr preferRelativeResize="0"/>
          <p:nvPr/>
        </p:nvPicPr>
        <p:blipFill rotWithShape="1">
          <a:blip r:embed="rId3">
            <a:alphaModFix/>
          </a:blip>
          <a:srcRect b="0" l="6716" r="0" t="0"/>
          <a:stretch/>
        </p:blipFill>
        <p:spPr>
          <a:xfrm>
            <a:off x="2825125" y="1996275"/>
            <a:ext cx="6172524" cy="2855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28"/>
          <p:cNvSpPr txBox="1"/>
          <p:nvPr>
            <p:ph idx="2" type="title"/>
          </p:nvPr>
        </p:nvSpPr>
        <p:spPr>
          <a:xfrm>
            <a:off x="792975" y="3787050"/>
            <a:ext cx="2113500" cy="62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Puma</a:t>
            </a:r>
            <a:endParaRPr/>
          </a:p>
        </p:txBody>
      </p:sp>
      <p:sp>
        <p:nvSpPr>
          <p:cNvPr id="173" name="Google Shape;173;p28"/>
          <p:cNvSpPr txBox="1"/>
          <p:nvPr>
            <p:ph idx="4" type="title"/>
          </p:nvPr>
        </p:nvSpPr>
        <p:spPr>
          <a:xfrm>
            <a:off x="3515250" y="3787050"/>
            <a:ext cx="2113500" cy="62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Nike</a:t>
            </a:r>
            <a:endParaRPr/>
          </a:p>
        </p:txBody>
      </p:sp>
      <p:sp>
        <p:nvSpPr>
          <p:cNvPr id="174" name="Google Shape;174;p28"/>
          <p:cNvSpPr txBox="1"/>
          <p:nvPr>
            <p:ph idx="7" type="title"/>
          </p:nvPr>
        </p:nvSpPr>
        <p:spPr>
          <a:xfrm>
            <a:off x="6237525" y="3787050"/>
            <a:ext cx="2113500" cy="62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Adidas</a:t>
            </a:r>
            <a:endParaRPr/>
          </a:p>
        </p:txBody>
      </p:sp>
      <p:sp>
        <p:nvSpPr>
          <p:cNvPr id="175" name="Google Shape;175;p28"/>
          <p:cNvSpPr txBox="1"/>
          <p:nvPr>
            <p:ph idx="16" type="title"/>
          </p:nvPr>
        </p:nvSpPr>
        <p:spPr>
          <a:xfrm>
            <a:off x="1380875" y="2153350"/>
            <a:ext cx="5295600" cy="1102500"/>
          </a:xfrm>
          <a:prstGeom prst="rect">
            <a:avLst/>
          </a:prstGeom>
        </p:spPr>
        <p:txBody>
          <a:bodyPr anchorCtr="0" anchor="b" bIns="91425" lIns="91425" spcFirstLastPara="1" rIns="91425" wrap="square" tIns="91425">
            <a:noAutofit/>
          </a:bodyPr>
          <a:lstStyle/>
          <a:p>
            <a:pPr indent="-381000" lvl="0" marL="457200" rtl="0" algn="l">
              <a:spcBef>
                <a:spcPts val="0"/>
              </a:spcBef>
              <a:spcAft>
                <a:spcPts val="0"/>
              </a:spcAft>
              <a:buClr>
                <a:srgbClr val="222222"/>
              </a:buClr>
              <a:buSzPts val="2400"/>
              <a:buFont typeface="Comic Sans MS"/>
              <a:buChar char="❖"/>
            </a:pPr>
            <a:r>
              <a:rPr lang="en" sz="2400">
                <a:solidFill>
                  <a:srgbClr val="222222"/>
                </a:solidFill>
                <a:highlight>
                  <a:schemeClr val="lt1"/>
                </a:highlight>
                <a:latin typeface="Comic Sans MS"/>
                <a:ea typeface="Comic Sans MS"/>
                <a:cs typeface="Comic Sans MS"/>
                <a:sym typeface="Comic Sans MS"/>
              </a:rPr>
              <a:t>We classify three different companies</a:t>
            </a:r>
            <a:endParaRPr sz="2400">
              <a:solidFill>
                <a:srgbClr val="222222"/>
              </a:solidFill>
              <a:highlight>
                <a:schemeClr val="lt1"/>
              </a:highlight>
              <a:latin typeface="Comic Sans MS"/>
              <a:ea typeface="Comic Sans MS"/>
              <a:cs typeface="Comic Sans MS"/>
              <a:sym typeface="Comic Sans MS"/>
            </a:endParaRPr>
          </a:p>
          <a:p>
            <a:pPr indent="0" lvl="0" marL="0" rtl="0" algn="ctr">
              <a:spcBef>
                <a:spcPts val="0"/>
              </a:spcBef>
              <a:spcAft>
                <a:spcPts val="0"/>
              </a:spcAft>
              <a:buNone/>
            </a:pPr>
            <a:r>
              <a:t/>
            </a:r>
            <a:endParaRPr/>
          </a:p>
        </p:txBody>
      </p:sp>
      <p:grpSp>
        <p:nvGrpSpPr>
          <p:cNvPr id="176" name="Google Shape;176;p28"/>
          <p:cNvGrpSpPr/>
          <p:nvPr/>
        </p:nvGrpSpPr>
        <p:grpSpPr>
          <a:xfrm>
            <a:off x="1912955" y="678821"/>
            <a:ext cx="5346083" cy="1145549"/>
            <a:chOff x="831400" y="1141275"/>
            <a:chExt cx="2544300" cy="1084800"/>
          </a:xfrm>
        </p:grpSpPr>
        <p:sp>
          <p:nvSpPr>
            <p:cNvPr id="177" name="Google Shape;177;p28"/>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8"/>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 name="Google Shape;179;p28"/>
          <p:cNvSpPr txBox="1"/>
          <p:nvPr>
            <p:ph type="title"/>
          </p:nvPr>
        </p:nvSpPr>
        <p:spPr>
          <a:xfrm>
            <a:off x="2177275" y="1051500"/>
            <a:ext cx="5295600" cy="101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rgbClr val="FFFFFF"/>
                </a:solidFill>
                <a:latin typeface="Maven Pro"/>
                <a:ea typeface="Maven Pro"/>
                <a:cs typeface="Maven Pro"/>
                <a:sym typeface="Maven Pro"/>
              </a:rPr>
              <a:t>Types of Classifications</a:t>
            </a:r>
            <a:endParaRPr b="1" sz="30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pic>
        <p:nvPicPr>
          <p:cNvPr id="180" name="Google Shape;180;p28"/>
          <p:cNvPicPr preferRelativeResize="0"/>
          <p:nvPr/>
        </p:nvPicPr>
        <p:blipFill>
          <a:blip r:embed="rId3">
            <a:alphaModFix/>
          </a:blip>
          <a:stretch>
            <a:fillRect/>
          </a:stretch>
        </p:blipFill>
        <p:spPr>
          <a:xfrm>
            <a:off x="4171887" y="2559250"/>
            <a:ext cx="1456875" cy="1456900"/>
          </a:xfrm>
          <a:prstGeom prst="rect">
            <a:avLst/>
          </a:prstGeom>
          <a:noFill/>
          <a:ln>
            <a:noFill/>
          </a:ln>
        </p:spPr>
      </p:pic>
      <p:pic>
        <p:nvPicPr>
          <p:cNvPr id="181" name="Google Shape;181;p28"/>
          <p:cNvPicPr preferRelativeResize="0"/>
          <p:nvPr/>
        </p:nvPicPr>
        <p:blipFill>
          <a:blip r:embed="rId4">
            <a:alphaModFix/>
          </a:blip>
          <a:stretch>
            <a:fillRect/>
          </a:stretch>
        </p:blipFill>
        <p:spPr>
          <a:xfrm>
            <a:off x="963488" y="3255861"/>
            <a:ext cx="1942975" cy="1035175"/>
          </a:xfrm>
          <a:prstGeom prst="rect">
            <a:avLst/>
          </a:prstGeom>
          <a:noFill/>
          <a:ln>
            <a:noFill/>
          </a:ln>
        </p:spPr>
      </p:pic>
      <p:pic>
        <p:nvPicPr>
          <p:cNvPr id="182" name="Google Shape;182;p28"/>
          <p:cNvPicPr preferRelativeResize="0"/>
          <p:nvPr/>
        </p:nvPicPr>
        <p:blipFill>
          <a:blip r:embed="rId5">
            <a:alphaModFix/>
          </a:blip>
          <a:stretch>
            <a:fillRect/>
          </a:stretch>
        </p:blipFill>
        <p:spPr>
          <a:xfrm>
            <a:off x="6237525" y="3032450"/>
            <a:ext cx="2036475" cy="13801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1" name="Shape 861"/>
        <p:cNvGrpSpPr/>
        <p:nvPr/>
      </p:nvGrpSpPr>
      <p:grpSpPr>
        <a:xfrm>
          <a:off x="0" y="0"/>
          <a:ext cx="0" cy="0"/>
          <a:chOff x="0" y="0"/>
          <a:chExt cx="0" cy="0"/>
        </a:xfrm>
      </p:grpSpPr>
      <p:grpSp>
        <p:nvGrpSpPr>
          <p:cNvPr id="862" name="Google Shape;862;p64"/>
          <p:cNvGrpSpPr/>
          <p:nvPr/>
        </p:nvGrpSpPr>
        <p:grpSpPr>
          <a:xfrm>
            <a:off x="1191462" y="1215750"/>
            <a:ext cx="523168" cy="552487"/>
            <a:chOff x="-26573400" y="3546250"/>
            <a:chExt cx="295375" cy="295400"/>
          </a:xfrm>
        </p:grpSpPr>
        <p:sp>
          <p:nvSpPr>
            <p:cNvPr id="863" name="Google Shape;863;p64"/>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64"/>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64"/>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64"/>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64"/>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 name="Google Shape;868;p64"/>
          <p:cNvGrpSpPr/>
          <p:nvPr/>
        </p:nvGrpSpPr>
        <p:grpSpPr>
          <a:xfrm>
            <a:off x="2114328" y="291355"/>
            <a:ext cx="4915333" cy="774005"/>
            <a:chOff x="831400" y="1141275"/>
            <a:chExt cx="2544300" cy="1084800"/>
          </a:xfrm>
        </p:grpSpPr>
        <p:sp>
          <p:nvSpPr>
            <p:cNvPr id="869" name="Google Shape;869;p64"/>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64"/>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 name="Google Shape;871;p64"/>
          <p:cNvSpPr txBox="1"/>
          <p:nvPr>
            <p:ph type="title"/>
          </p:nvPr>
        </p:nvSpPr>
        <p:spPr>
          <a:xfrm>
            <a:off x="2660413" y="411650"/>
            <a:ext cx="4155300" cy="53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700">
                <a:solidFill>
                  <a:srgbClr val="FFFFFF"/>
                </a:solidFill>
                <a:latin typeface="Maven Pro"/>
                <a:ea typeface="Maven Pro"/>
                <a:cs typeface="Maven Pro"/>
                <a:sym typeface="Maven Pro"/>
              </a:rPr>
              <a:t>Graphs</a:t>
            </a:r>
            <a:endParaRPr>
              <a:solidFill>
                <a:schemeClr val="lt1"/>
              </a:solidFill>
            </a:endParaRPr>
          </a:p>
        </p:txBody>
      </p:sp>
      <p:pic>
        <p:nvPicPr>
          <p:cNvPr id="872" name="Google Shape;872;p64"/>
          <p:cNvPicPr preferRelativeResize="0"/>
          <p:nvPr/>
        </p:nvPicPr>
        <p:blipFill rotWithShape="1">
          <a:blip r:embed="rId3">
            <a:alphaModFix/>
          </a:blip>
          <a:srcRect b="2890" l="6103" r="0" t="-2889"/>
          <a:stretch/>
        </p:blipFill>
        <p:spPr>
          <a:xfrm>
            <a:off x="1993975" y="1128700"/>
            <a:ext cx="5156050" cy="3860751"/>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6" name="Shape 876"/>
        <p:cNvGrpSpPr/>
        <p:nvPr/>
      </p:nvGrpSpPr>
      <p:grpSpPr>
        <a:xfrm>
          <a:off x="0" y="0"/>
          <a:ext cx="0" cy="0"/>
          <a:chOff x="0" y="0"/>
          <a:chExt cx="0" cy="0"/>
        </a:xfrm>
      </p:grpSpPr>
      <p:grpSp>
        <p:nvGrpSpPr>
          <p:cNvPr id="877" name="Google Shape;877;p65"/>
          <p:cNvGrpSpPr/>
          <p:nvPr/>
        </p:nvGrpSpPr>
        <p:grpSpPr>
          <a:xfrm>
            <a:off x="1128112" y="1304450"/>
            <a:ext cx="523168" cy="552487"/>
            <a:chOff x="-26573400" y="3546250"/>
            <a:chExt cx="295375" cy="295400"/>
          </a:xfrm>
        </p:grpSpPr>
        <p:sp>
          <p:nvSpPr>
            <p:cNvPr id="878" name="Google Shape;878;p65"/>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65"/>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65"/>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65"/>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65"/>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 name="Google Shape;883;p65"/>
          <p:cNvGrpSpPr/>
          <p:nvPr/>
        </p:nvGrpSpPr>
        <p:grpSpPr>
          <a:xfrm>
            <a:off x="2114328" y="291355"/>
            <a:ext cx="4915333" cy="774005"/>
            <a:chOff x="831400" y="1141275"/>
            <a:chExt cx="2544300" cy="1084800"/>
          </a:xfrm>
        </p:grpSpPr>
        <p:sp>
          <p:nvSpPr>
            <p:cNvPr id="884" name="Google Shape;884;p65"/>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65"/>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 name="Google Shape;886;p65"/>
          <p:cNvSpPr txBox="1"/>
          <p:nvPr>
            <p:ph type="title"/>
          </p:nvPr>
        </p:nvSpPr>
        <p:spPr>
          <a:xfrm>
            <a:off x="2660413" y="411650"/>
            <a:ext cx="4155300" cy="53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700">
                <a:solidFill>
                  <a:srgbClr val="FFFFFF"/>
                </a:solidFill>
                <a:latin typeface="Maven Pro"/>
                <a:ea typeface="Maven Pro"/>
                <a:cs typeface="Maven Pro"/>
                <a:sym typeface="Maven Pro"/>
              </a:rPr>
              <a:t>Graphs</a:t>
            </a:r>
            <a:endParaRPr>
              <a:solidFill>
                <a:schemeClr val="lt1"/>
              </a:solidFill>
            </a:endParaRPr>
          </a:p>
        </p:txBody>
      </p:sp>
      <p:pic>
        <p:nvPicPr>
          <p:cNvPr id="887" name="Google Shape;887;p65"/>
          <p:cNvPicPr preferRelativeResize="0"/>
          <p:nvPr/>
        </p:nvPicPr>
        <p:blipFill rotWithShape="1">
          <a:blip r:embed="rId3">
            <a:alphaModFix/>
          </a:blip>
          <a:srcRect b="0" l="7944" r="0" t="0"/>
          <a:stretch/>
        </p:blipFill>
        <p:spPr>
          <a:xfrm>
            <a:off x="1798975" y="1304450"/>
            <a:ext cx="6541251" cy="318135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1" name="Shape 891"/>
        <p:cNvGrpSpPr/>
        <p:nvPr/>
      </p:nvGrpSpPr>
      <p:grpSpPr>
        <a:xfrm>
          <a:off x="0" y="0"/>
          <a:ext cx="0" cy="0"/>
          <a:chOff x="0" y="0"/>
          <a:chExt cx="0" cy="0"/>
        </a:xfrm>
      </p:grpSpPr>
      <p:grpSp>
        <p:nvGrpSpPr>
          <p:cNvPr id="892" name="Google Shape;892;p66"/>
          <p:cNvGrpSpPr/>
          <p:nvPr/>
        </p:nvGrpSpPr>
        <p:grpSpPr>
          <a:xfrm>
            <a:off x="76612" y="1165125"/>
            <a:ext cx="523168" cy="552487"/>
            <a:chOff x="-26573400" y="3546250"/>
            <a:chExt cx="295375" cy="295400"/>
          </a:xfrm>
        </p:grpSpPr>
        <p:sp>
          <p:nvSpPr>
            <p:cNvPr id="893" name="Google Shape;893;p66"/>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66"/>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66"/>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66"/>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66"/>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 name="Google Shape;898;p66"/>
          <p:cNvGrpSpPr/>
          <p:nvPr/>
        </p:nvGrpSpPr>
        <p:grpSpPr>
          <a:xfrm>
            <a:off x="2114328" y="291355"/>
            <a:ext cx="4915333" cy="774005"/>
            <a:chOff x="831400" y="1141275"/>
            <a:chExt cx="2544300" cy="1084800"/>
          </a:xfrm>
        </p:grpSpPr>
        <p:sp>
          <p:nvSpPr>
            <p:cNvPr id="899" name="Google Shape;899;p66"/>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66"/>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 name="Google Shape;901;p66"/>
          <p:cNvSpPr txBox="1"/>
          <p:nvPr>
            <p:ph type="title"/>
          </p:nvPr>
        </p:nvSpPr>
        <p:spPr>
          <a:xfrm>
            <a:off x="2660413" y="411650"/>
            <a:ext cx="4155300" cy="53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700">
                <a:solidFill>
                  <a:srgbClr val="FFFFFF"/>
                </a:solidFill>
                <a:latin typeface="Maven Pro"/>
                <a:ea typeface="Maven Pro"/>
                <a:cs typeface="Maven Pro"/>
                <a:sym typeface="Maven Pro"/>
              </a:rPr>
              <a:t>Graphs</a:t>
            </a:r>
            <a:endParaRPr>
              <a:solidFill>
                <a:schemeClr val="lt1"/>
              </a:solidFill>
            </a:endParaRPr>
          </a:p>
        </p:txBody>
      </p:sp>
      <p:pic>
        <p:nvPicPr>
          <p:cNvPr id="902" name="Google Shape;902;p66"/>
          <p:cNvPicPr preferRelativeResize="0"/>
          <p:nvPr/>
        </p:nvPicPr>
        <p:blipFill rotWithShape="1">
          <a:blip r:embed="rId3">
            <a:alphaModFix/>
          </a:blip>
          <a:srcRect b="0" l="8675" r="0" t="0"/>
          <a:stretch/>
        </p:blipFill>
        <p:spPr>
          <a:xfrm>
            <a:off x="661126" y="1281550"/>
            <a:ext cx="4397000" cy="3519525"/>
          </a:xfrm>
          <a:prstGeom prst="rect">
            <a:avLst/>
          </a:prstGeom>
          <a:noFill/>
          <a:ln>
            <a:noFill/>
          </a:ln>
        </p:spPr>
      </p:pic>
      <p:pic>
        <p:nvPicPr>
          <p:cNvPr id="903" name="Google Shape;903;p66"/>
          <p:cNvPicPr preferRelativeResize="0"/>
          <p:nvPr/>
        </p:nvPicPr>
        <p:blipFill rotWithShape="1">
          <a:blip r:embed="rId4">
            <a:alphaModFix/>
          </a:blip>
          <a:srcRect b="-2160" l="7825" r="2736" t="2160"/>
          <a:stretch/>
        </p:blipFill>
        <p:spPr>
          <a:xfrm>
            <a:off x="5704001" y="1370225"/>
            <a:ext cx="3312825" cy="3519525"/>
          </a:xfrm>
          <a:prstGeom prst="rect">
            <a:avLst/>
          </a:prstGeom>
          <a:noFill/>
          <a:ln>
            <a:noFill/>
          </a:ln>
        </p:spPr>
      </p:pic>
      <p:grpSp>
        <p:nvGrpSpPr>
          <p:cNvPr id="904" name="Google Shape;904;p66"/>
          <p:cNvGrpSpPr/>
          <p:nvPr/>
        </p:nvGrpSpPr>
        <p:grpSpPr>
          <a:xfrm>
            <a:off x="5119487" y="1165125"/>
            <a:ext cx="523168" cy="552487"/>
            <a:chOff x="-26573400" y="3546250"/>
            <a:chExt cx="295375" cy="295400"/>
          </a:xfrm>
        </p:grpSpPr>
        <p:sp>
          <p:nvSpPr>
            <p:cNvPr id="905" name="Google Shape;905;p66"/>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66"/>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66"/>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66"/>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66"/>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3" name="Shape 913"/>
        <p:cNvGrpSpPr/>
        <p:nvPr/>
      </p:nvGrpSpPr>
      <p:grpSpPr>
        <a:xfrm>
          <a:off x="0" y="0"/>
          <a:ext cx="0" cy="0"/>
          <a:chOff x="0" y="0"/>
          <a:chExt cx="0" cy="0"/>
        </a:xfrm>
      </p:grpSpPr>
      <p:grpSp>
        <p:nvGrpSpPr>
          <p:cNvPr id="914" name="Google Shape;914;p67"/>
          <p:cNvGrpSpPr/>
          <p:nvPr/>
        </p:nvGrpSpPr>
        <p:grpSpPr>
          <a:xfrm>
            <a:off x="1473987" y="136475"/>
            <a:ext cx="523168" cy="552487"/>
            <a:chOff x="-26573400" y="3546250"/>
            <a:chExt cx="295375" cy="295400"/>
          </a:xfrm>
        </p:grpSpPr>
        <p:sp>
          <p:nvSpPr>
            <p:cNvPr id="915" name="Google Shape;915;p67"/>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67"/>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67"/>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67"/>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67"/>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 name="Google Shape;920;p67"/>
          <p:cNvGrpSpPr/>
          <p:nvPr/>
        </p:nvGrpSpPr>
        <p:grpSpPr>
          <a:xfrm>
            <a:off x="178817" y="222308"/>
            <a:ext cx="1237293" cy="4505717"/>
            <a:chOff x="831400" y="1141275"/>
            <a:chExt cx="2544300" cy="1084800"/>
          </a:xfrm>
        </p:grpSpPr>
        <p:sp>
          <p:nvSpPr>
            <p:cNvPr id="921" name="Google Shape;921;p67"/>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67"/>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 name="Google Shape;923;p67"/>
          <p:cNvSpPr txBox="1"/>
          <p:nvPr>
            <p:ph type="title"/>
          </p:nvPr>
        </p:nvSpPr>
        <p:spPr>
          <a:xfrm>
            <a:off x="422400" y="751700"/>
            <a:ext cx="813600" cy="341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400">
                <a:solidFill>
                  <a:srgbClr val="FFFFFF"/>
                </a:solidFill>
                <a:latin typeface="Maven Pro"/>
                <a:ea typeface="Maven Pro"/>
                <a:cs typeface="Maven Pro"/>
                <a:sym typeface="Maven Pro"/>
              </a:rPr>
              <a:t>G</a:t>
            </a:r>
            <a:endParaRPr b="1" sz="3400">
              <a:solidFill>
                <a:srgbClr val="FFFFFF"/>
              </a:solidFill>
              <a:latin typeface="Maven Pro"/>
              <a:ea typeface="Maven Pro"/>
              <a:cs typeface="Maven Pro"/>
              <a:sym typeface="Maven Pro"/>
            </a:endParaRPr>
          </a:p>
          <a:p>
            <a:pPr indent="0" lvl="0" marL="0" rtl="0" algn="ctr">
              <a:spcBef>
                <a:spcPts val="0"/>
              </a:spcBef>
              <a:spcAft>
                <a:spcPts val="0"/>
              </a:spcAft>
              <a:buNone/>
            </a:pPr>
            <a:r>
              <a:rPr b="1" lang="en" sz="3400">
                <a:solidFill>
                  <a:srgbClr val="FFFFFF"/>
                </a:solidFill>
                <a:latin typeface="Maven Pro"/>
                <a:ea typeface="Maven Pro"/>
                <a:cs typeface="Maven Pro"/>
                <a:sym typeface="Maven Pro"/>
              </a:rPr>
              <a:t>R</a:t>
            </a:r>
            <a:endParaRPr b="1" sz="3400">
              <a:solidFill>
                <a:srgbClr val="FFFFFF"/>
              </a:solidFill>
              <a:latin typeface="Maven Pro"/>
              <a:ea typeface="Maven Pro"/>
              <a:cs typeface="Maven Pro"/>
              <a:sym typeface="Maven Pro"/>
            </a:endParaRPr>
          </a:p>
          <a:p>
            <a:pPr indent="0" lvl="0" marL="0" rtl="0" algn="ctr">
              <a:spcBef>
                <a:spcPts val="0"/>
              </a:spcBef>
              <a:spcAft>
                <a:spcPts val="0"/>
              </a:spcAft>
              <a:buNone/>
            </a:pPr>
            <a:r>
              <a:rPr b="1" lang="en" sz="3400">
                <a:solidFill>
                  <a:srgbClr val="FFFFFF"/>
                </a:solidFill>
                <a:latin typeface="Maven Pro"/>
                <a:ea typeface="Maven Pro"/>
                <a:cs typeface="Maven Pro"/>
                <a:sym typeface="Maven Pro"/>
              </a:rPr>
              <a:t>A</a:t>
            </a:r>
            <a:endParaRPr b="1" sz="3400">
              <a:solidFill>
                <a:srgbClr val="FFFFFF"/>
              </a:solidFill>
              <a:latin typeface="Maven Pro"/>
              <a:ea typeface="Maven Pro"/>
              <a:cs typeface="Maven Pro"/>
              <a:sym typeface="Maven Pro"/>
            </a:endParaRPr>
          </a:p>
          <a:p>
            <a:pPr indent="0" lvl="0" marL="0" rtl="0" algn="ctr">
              <a:spcBef>
                <a:spcPts val="0"/>
              </a:spcBef>
              <a:spcAft>
                <a:spcPts val="0"/>
              </a:spcAft>
              <a:buNone/>
            </a:pPr>
            <a:r>
              <a:rPr b="1" lang="en" sz="3400">
                <a:solidFill>
                  <a:srgbClr val="FFFFFF"/>
                </a:solidFill>
                <a:latin typeface="Maven Pro"/>
                <a:ea typeface="Maven Pro"/>
                <a:cs typeface="Maven Pro"/>
                <a:sym typeface="Maven Pro"/>
              </a:rPr>
              <a:t>P</a:t>
            </a:r>
            <a:endParaRPr b="1" sz="3400">
              <a:solidFill>
                <a:srgbClr val="FFFFFF"/>
              </a:solidFill>
              <a:latin typeface="Maven Pro"/>
              <a:ea typeface="Maven Pro"/>
              <a:cs typeface="Maven Pro"/>
              <a:sym typeface="Maven Pro"/>
            </a:endParaRPr>
          </a:p>
          <a:p>
            <a:pPr indent="0" lvl="0" marL="0" rtl="0" algn="ctr">
              <a:spcBef>
                <a:spcPts val="0"/>
              </a:spcBef>
              <a:spcAft>
                <a:spcPts val="0"/>
              </a:spcAft>
              <a:buNone/>
            </a:pPr>
            <a:r>
              <a:rPr b="1" lang="en" sz="3400">
                <a:solidFill>
                  <a:srgbClr val="FFFFFF"/>
                </a:solidFill>
                <a:latin typeface="Maven Pro"/>
                <a:ea typeface="Maven Pro"/>
                <a:cs typeface="Maven Pro"/>
                <a:sym typeface="Maven Pro"/>
              </a:rPr>
              <a:t>H</a:t>
            </a:r>
            <a:endParaRPr b="1" sz="3400">
              <a:solidFill>
                <a:srgbClr val="FFFFFF"/>
              </a:solidFill>
              <a:latin typeface="Maven Pro"/>
              <a:ea typeface="Maven Pro"/>
              <a:cs typeface="Maven Pro"/>
              <a:sym typeface="Maven Pro"/>
            </a:endParaRPr>
          </a:p>
          <a:p>
            <a:pPr indent="0" lvl="0" marL="0" rtl="0" algn="ctr">
              <a:spcBef>
                <a:spcPts val="0"/>
              </a:spcBef>
              <a:spcAft>
                <a:spcPts val="0"/>
              </a:spcAft>
              <a:buNone/>
            </a:pPr>
            <a:r>
              <a:rPr b="1" lang="en" sz="3400">
                <a:solidFill>
                  <a:srgbClr val="FFFFFF"/>
                </a:solidFill>
                <a:latin typeface="Maven Pro"/>
                <a:ea typeface="Maven Pro"/>
                <a:cs typeface="Maven Pro"/>
                <a:sym typeface="Maven Pro"/>
              </a:rPr>
              <a:t>s</a:t>
            </a:r>
            <a:endParaRPr sz="3100">
              <a:solidFill>
                <a:schemeClr val="lt1"/>
              </a:solidFill>
            </a:endParaRPr>
          </a:p>
        </p:txBody>
      </p:sp>
      <p:pic>
        <p:nvPicPr>
          <p:cNvPr id="924" name="Google Shape;924;p67"/>
          <p:cNvPicPr preferRelativeResize="0"/>
          <p:nvPr/>
        </p:nvPicPr>
        <p:blipFill rotWithShape="1">
          <a:blip r:embed="rId3">
            <a:alphaModFix/>
          </a:blip>
          <a:srcRect b="0" l="6890" r="0" t="0"/>
          <a:stretch/>
        </p:blipFill>
        <p:spPr>
          <a:xfrm>
            <a:off x="2055025" y="187150"/>
            <a:ext cx="3226100" cy="4769200"/>
          </a:xfrm>
          <a:prstGeom prst="rect">
            <a:avLst/>
          </a:prstGeom>
          <a:noFill/>
          <a:ln>
            <a:noFill/>
          </a:ln>
        </p:spPr>
      </p:pic>
      <p:pic>
        <p:nvPicPr>
          <p:cNvPr id="925" name="Google Shape;925;p67"/>
          <p:cNvPicPr preferRelativeResize="0"/>
          <p:nvPr/>
        </p:nvPicPr>
        <p:blipFill rotWithShape="1">
          <a:blip r:embed="rId4">
            <a:alphaModFix/>
          </a:blip>
          <a:srcRect b="0" l="7192" r="0" t="0"/>
          <a:stretch/>
        </p:blipFill>
        <p:spPr>
          <a:xfrm>
            <a:off x="5396875" y="280450"/>
            <a:ext cx="3433225" cy="458260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9" name="Shape 929"/>
        <p:cNvGrpSpPr/>
        <p:nvPr/>
      </p:nvGrpSpPr>
      <p:grpSpPr>
        <a:xfrm>
          <a:off x="0" y="0"/>
          <a:ext cx="0" cy="0"/>
          <a:chOff x="0" y="0"/>
          <a:chExt cx="0" cy="0"/>
        </a:xfrm>
      </p:grpSpPr>
      <p:grpSp>
        <p:nvGrpSpPr>
          <p:cNvPr id="930" name="Google Shape;930;p68"/>
          <p:cNvGrpSpPr/>
          <p:nvPr/>
        </p:nvGrpSpPr>
        <p:grpSpPr>
          <a:xfrm>
            <a:off x="1292812" y="1065350"/>
            <a:ext cx="523168" cy="552487"/>
            <a:chOff x="-26573400" y="3546250"/>
            <a:chExt cx="295375" cy="295400"/>
          </a:xfrm>
        </p:grpSpPr>
        <p:sp>
          <p:nvSpPr>
            <p:cNvPr id="931" name="Google Shape;931;p68"/>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68"/>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68"/>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68"/>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68"/>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68"/>
          <p:cNvGrpSpPr/>
          <p:nvPr/>
        </p:nvGrpSpPr>
        <p:grpSpPr>
          <a:xfrm>
            <a:off x="2114328" y="291355"/>
            <a:ext cx="4915333" cy="774005"/>
            <a:chOff x="831400" y="1141275"/>
            <a:chExt cx="2544300" cy="1084800"/>
          </a:xfrm>
        </p:grpSpPr>
        <p:sp>
          <p:nvSpPr>
            <p:cNvPr id="937" name="Google Shape;937;p68"/>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68"/>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 name="Google Shape;939;p68"/>
          <p:cNvSpPr txBox="1"/>
          <p:nvPr>
            <p:ph type="title"/>
          </p:nvPr>
        </p:nvSpPr>
        <p:spPr>
          <a:xfrm>
            <a:off x="2660413" y="411650"/>
            <a:ext cx="4155300" cy="53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700">
                <a:solidFill>
                  <a:srgbClr val="FFFFFF"/>
                </a:solidFill>
                <a:latin typeface="Maven Pro"/>
                <a:ea typeface="Maven Pro"/>
                <a:cs typeface="Maven Pro"/>
                <a:sym typeface="Maven Pro"/>
              </a:rPr>
              <a:t>Test Images</a:t>
            </a:r>
            <a:endParaRPr>
              <a:solidFill>
                <a:schemeClr val="lt1"/>
              </a:solidFill>
            </a:endParaRPr>
          </a:p>
        </p:txBody>
      </p:sp>
      <p:pic>
        <p:nvPicPr>
          <p:cNvPr id="940" name="Google Shape;940;p68"/>
          <p:cNvPicPr preferRelativeResize="0"/>
          <p:nvPr/>
        </p:nvPicPr>
        <p:blipFill>
          <a:blip r:embed="rId3">
            <a:alphaModFix/>
          </a:blip>
          <a:stretch>
            <a:fillRect/>
          </a:stretch>
        </p:blipFill>
        <p:spPr>
          <a:xfrm>
            <a:off x="1881625" y="1065350"/>
            <a:ext cx="5569410" cy="407815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4" name="Shape 944"/>
        <p:cNvGrpSpPr/>
        <p:nvPr/>
      </p:nvGrpSpPr>
      <p:grpSpPr>
        <a:xfrm>
          <a:off x="0" y="0"/>
          <a:ext cx="0" cy="0"/>
          <a:chOff x="0" y="0"/>
          <a:chExt cx="0" cy="0"/>
        </a:xfrm>
      </p:grpSpPr>
      <p:sp>
        <p:nvSpPr>
          <p:cNvPr id="945" name="Google Shape;945;p69"/>
          <p:cNvSpPr/>
          <p:nvPr/>
        </p:nvSpPr>
        <p:spPr>
          <a:xfrm>
            <a:off x="1355550" y="1391100"/>
            <a:ext cx="7018200" cy="2361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69"/>
          <p:cNvSpPr/>
          <p:nvPr/>
        </p:nvSpPr>
        <p:spPr>
          <a:xfrm>
            <a:off x="3628325" y="1561050"/>
            <a:ext cx="2318100" cy="17832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69"/>
          <p:cNvSpPr txBox="1"/>
          <p:nvPr>
            <p:ph idx="2" type="title"/>
          </p:nvPr>
        </p:nvSpPr>
        <p:spPr>
          <a:xfrm>
            <a:off x="1639325" y="1570700"/>
            <a:ext cx="6734400" cy="168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700">
                <a:solidFill>
                  <a:schemeClr val="lt1"/>
                </a:solidFill>
              </a:rPr>
              <a:t>Prediction CODE</a:t>
            </a:r>
            <a:endParaRPr sz="5700">
              <a:solidFill>
                <a:schemeClr val="lt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1" name="Shape 951"/>
        <p:cNvGrpSpPr/>
        <p:nvPr/>
      </p:nvGrpSpPr>
      <p:grpSpPr>
        <a:xfrm>
          <a:off x="0" y="0"/>
          <a:ext cx="0" cy="0"/>
          <a:chOff x="0" y="0"/>
          <a:chExt cx="0" cy="0"/>
        </a:xfrm>
      </p:grpSpPr>
      <p:grpSp>
        <p:nvGrpSpPr>
          <p:cNvPr id="952" name="Google Shape;952;p70"/>
          <p:cNvGrpSpPr/>
          <p:nvPr/>
        </p:nvGrpSpPr>
        <p:grpSpPr>
          <a:xfrm>
            <a:off x="76612" y="1027350"/>
            <a:ext cx="523168" cy="552487"/>
            <a:chOff x="-26573400" y="3546250"/>
            <a:chExt cx="295375" cy="295400"/>
          </a:xfrm>
        </p:grpSpPr>
        <p:sp>
          <p:nvSpPr>
            <p:cNvPr id="953" name="Google Shape;953;p70"/>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70"/>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70"/>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70"/>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70"/>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 name="Google Shape;958;p70"/>
          <p:cNvGrpSpPr/>
          <p:nvPr/>
        </p:nvGrpSpPr>
        <p:grpSpPr>
          <a:xfrm>
            <a:off x="2027578" y="151980"/>
            <a:ext cx="4915333" cy="774005"/>
            <a:chOff x="831400" y="1141275"/>
            <a:chExt cx="2544300" cy="1084800"/>
          </a:xfrm>
        </p:grpSpPr>
        <p:sp>
          <p:nvSpPr>
            <p:cNvPr id="959" name="Google Shape;959;p70"/>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70"/>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 name="Google Shape;961;p70"/>
          <p:cNvSpPr txBox="1"/>
          <p:nvPr>
            <p:ph type="title"/>
          </p:nvPr>
        </p:nvSpPr>
        <p:spPr>
          <a:xfrm>
            <a:off x="2573663" y="272275"/>
            <a:ext cx="4155300" cy="53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700">
                <a:solidFill>
                  <a:srgbClr val="FFFFFF"/>
                </a:solidFill>
                <a:latin typeface="Maven Pro"/>
                <a:ea typeface="Maven Pro"/>
                <a:cs typeface="Maven Pro"/>
                <a:sym typeface="Maven Pro"/>
              </a:rPr>
              <a:t>Test Images</a:t>
            </a:r>
            <a:endParaRPr>
              <a:solidFill>
                <a:schemeClr val="lt1"/>
              </a:solidFill>
            </a:endParaRPr>
          </a:p>
        </p:txBody>
      </p:sp>
      <p:pic>
        <p:nvPicPr>
          <p:cNvPr id="962" name="Google Shape;962;p70"/>
          <p:cNvPicPr preferRelativeResize="0"/>
          <p:nvPr/>
        </p:nvPicPr>
        <p:blipFill>
          <a:blip r:embed="rId3">
            <a:alphaModFix/>
          </a:blip>
          <a:stretch>
            <a:fillRect/>
          </a:stretch>
        </p:blipFill>
        <p:spPr>
          <a:xfrm>
            <a:off x="665350" y="1027350"/>
            <a:ext cx="4275449" cy="4045699"/>
          </a:xfrm>
          <a:prstGeom prst="rect">
            <a:avLst/>
          </a:prstGeom>
          <a:noFill/>
          <a:ln>
            <a:noFill/>
          </a:ln>
        </p:spPr>
      </p:pic>
      <p:pic>
        <p:nvPicPr>
          <p:cNvPr id="963" name="Google Shape;963;p70"/>
          <p:cNvPicPr preferRelativeResize="0"/>
          <p:nvPr/>
        </p:nvPicPr>
        <p:blipFill>
          <a:blip r:embed="rId4">
            <a:alphaModFix/>
          </a:blip>
          <a:stretch>
            <a:fillRect/>
          </a:stretch>
        </p:blipFill>
        <p:spPr>
          <a:xfrm>
            <a:off x="4862300" y="1052850"/>
            <a:ext cx="3998350" cy="399467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7" name="Shape 967"/>
        <p:cNvGrpSpPr/>
        <p:nvPr/>
      </p:nvGrpSpPr>
      <p:grpSpPr>
        <a:xfrm>
          <a:off x="0" y="0"/>
          <a:ext cx="0" cy="0"/>
          <a:chOff x="0" y="0"/>
          <a:chExt cx="0" cy="0"/>
        </a:xfrm>
      </p:grpSpPr>
      <p:grpSp>
        <p:nvGrpSpPr>
          <p:cNvPr id="968" name="Google Shape;968;p71"/>
          <p:cNvGrpSpPr/>
          <p:nvPr/>
        </p:nvGrpSpPr>
        <p:grpSpPr>
          <a:xfrm>
            <a:off x="76612" y="1027350"/>
            <a:ext cx="523168" cy="552487"/>
            <a:chOff x="-26573400" y="3546250"/>
            <a:chExt cx="295375" cy="295400"/>
          </a:xfrm>
        </p:grpSpPr>
        <p:sp>
          <p:nvSpPr>
            <p:cNvPr id="969" name="Google Shape;969;p7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7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7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7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7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 name="Google Shape;974;p71"/>
          <p:cNvGrpSpPr/>
          <p:nvPr/>
        </p:nvGrpSpPr>
        <p:grpSpPr>
          <a:xfrm>
            <a:off x="2027578" y="151980"/>
            <a:ext cx="4915333" cy="774005"/>
            <a:chOff x="831400" y="1141275"/>
            <a:chExt cx="2544300" cy="1084800"/>
          </a:xfrm>
        </p:grpSpPr>
        <p:sp>
          <p:nvSpPr>
            <p:cNvPr id="975" name="Google Shape;975;p71"/>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71"/>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 name="Google Shape;977;p71"/>
          <p:cNvSpPr txBox="1"/>
          <p:nvPr>
            <p:ph type="title"/>
          </p:nvPr>
        </p:nvSpPr>
        <p:spPr>
          <a:xfrm>
            <a:off x="2573663" y="272275"/>
            <a:ext cx="4155300" cy="53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700">
                <a:solidFill>
                  <a:srgbClr val="FFFFFF"/>
                </a:solidFill>
                <a:latin typeface="Maven Pro"/>
                <a:ea typeface="Maven Pro"/>
                <a:cs typeface="Maven Pro"/>
                <a:sym typeface="Maven Pro"/>
              </a:rPr>
              <a:t>Predictions</a:t>
            </a:r>
            <a:endParaRPr>
              <a:solidFill>
                <a:schemeClr val="lt1"/>
              </a:solidFill>
            </a:endParaRPr>
          </a:p>
        </p:txBody>
      </p:sp>
      <p:pic>
        <p:nvPicPr>
          <p:cNvPr id="978" name="Google Shape;978;p71"/>
          <p:cNvPicPr preferRelativeResize="0"/>
          <p:nvPr/>
        </p:nvPicPr>
        <p:blipFill>
          <a:blip r:embed="rId3">
            <a:alphaModFix/>
          </a:blip>
          <a:stretch>
            <a:fillRect/>
          </a:stretch>
        </p:blipFill>
        <p:spPr>
          <a:xfrm>
            <a:off x="658775" y="1027350"/>
            <a:ext cx="3892910" cy="4014799"/>
          </a:xfrm>
          <a:prstGeom prst="rect">
            <a:avLst/>
          </a:prstGeom>
          <a:noFill/>
          <a:ln>
            <a:noFill/>
          </a:ln>
        </p:spPr>
      </p:pic>
      <p:pic>
        <p:nvPicPr>
          <p:cNvPr id="979" name="Google Shape;979;p71"/>
          <p:cNvPicPr preferRelativeResize="0"/>
          <p:nvPr/>
        </p:nvPicPr>
        <p:blipFill>
          <a:blip r:embed="rId4">
            <a:alphaModFix/>
          </a:blip>
          <a:stretch>
            <a:fillRect/>
          </a:stretch>
        </p:blipFill>
        <p:spPr>
          <a:xfrm>
            <a:off x="4734722" y="1027350"/>
            <a:ext cx="4196729" cy="3865798"/>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3" name="Shape 983"/>
        <p:cNvGrpSpPr/>
        <p:nvPr/>
      </p:nvGrpSpPr>
      <p:grpSpPr>
        <a:xfrm>
          <a:off x="0" y="0"/>
          <a:ext cx="0" cy="0"/>
          <a:chOff x="0" y="0"/>
          <a:chExt cx="0" cy="0"/>
        </a:xfrm>
      </p:grpSpPr>
      <p:sp>
        <p:nvSpPr>
          <p:cNvPr id="984" name="Google Shape;984;p72"/>
          <p:cNvSpPr/>
          <p:nvPr/>
        </p:nvSpPr>
        <p:spPr>
          <a:xfrm>
            <a:off x="3159839" y="228025"/>
            <a:ext cx="2522700" cy="950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72"/>
          <p:cNvSpPr/>
          <p:nvPr/>
        </p:nvSpPr>
        <p:spPr>
          <a:xfrm>
            <a:off x="3528349" y="328218"/>
            <a:ext cx="1587300" cy="7740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72"/>
          <p:cNvSpPr txBox="1"/>
          <p:nvPr>
            <p:ph idx="2" type="title"/>
          </p:nvPr>
        </p:nvSpPr>
        <p:spPr>
          <a:xfrm>
            <a:off x="2166350" y="332407"/>
            <a:ext cx="4611600" cy="73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700">
                <a:solidFill>
                  <a:schemeClr val="lt1"/>
                </a:solidFill>
              </a:rPr>
              <a:t>Results</a:t>
            </a:r>
            <a:endParaRPr sz="5700">
              <a:solidFill>
                <a:schemeClr val="lt1"/>
              </a:solidFill>
            </a:endParaRPr>
          </a:p>
        </p:txBody>
      </p:sp>
      <p:sp>
        <p:nvSpPr>
          <p:cNvPr id="987" name="Google Shape;987;p72"/>
          <p:cNvSpPr txBox="1"/>
          <p:nvPr/>
        </p:nvSpPr>
        <p:spPr>
          <a:xfrm>
            <a:off x="908808" y="1355550"/>
            <a:ext cx="7985400" cy="32940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Font typeface="Comic Sans MS"/>
              <a:buChar char="➢"/>
            </a:pPr>
            <a:r>
              <a:rPr lang="en" sz="2000">
                <a:solidFill>
                  <a:schemeClr val="dk1"/>
                </a:solidFill>
                <a:latin typeface="Comic Sans MS"/>
                <a:ea typeface="Comic Sans MS"/>
                <a:cs typeface="Comic Sans MS"/>
                <a:sym typeface="Comic Sans MS"/>
              </a:rPr>
              <a:t>This model gave us a 92% accuracy of predicting the shoe company. </a:t>
            </a:r>
            <a:endParaRPr sz="2000">
              <a:solidFill>
                <a:schemeClr val="dk1"/>
              </a:solidFill>
              <a:latin typeface="Comic Sans MS"/>
              <a:ea typeface="Comic Sans MS"/>
              <a:cs typeface="Comic Sans MS"/>
              <a:sym typeface="Comic Sans MS"/>
            </a:endParaRPr>
          </a:p>
          <a:p>
            <a:pPr indent="0" lvl="0" marL="914400" rtl="0" algn="l">
              <a:spcBef>
                <a:spcPts val="0"/>
              </a:spcBef>
              <a:spcAft>
                <a:spcPts val="0"/>
              </a:spcAft>
              <a:buNone/>
            </a:pPr>
            <a:r>
              <a:t/>
            </a:r>
            <a:endParaRPr sz="2000">
              <a:solidFill>
                <a:schemeClr val="dk1"/>
              </a:solidFill>
              <a:latin typeface="Comic Sans MS"/>
              <a:ea typeface="Comic Sans MS"/>
              <a:cs typeface="Comic Sans MS"/>
              <a:sym typeface="Comic Sans MS"/>
            </a:endParaRPr>
          </a:p>
          <a:p>
            <a:pPr indent="-355600" lvl="0" marL="457200" rtl="0" algn="l">
              <a:spcBef>
                <a:spcPts val="0"/>
              </a:spcBef>
              <a:spcAft>
                <a:spcPts val="0"/>
              </a:spcAft>
              <a:buClr>
                <a:schemeClr val="dk1"/>
              </a:buClr>
              <a:buSzPts val="2000"/>
              <a:buFont typeface="Comic Sans MS"/>
              <a:buChar char="➢"/>
            </a:pPr>
            <a:r>
              <a:rPr lang="en" sz="2000">
                <a:solidFill>
                  <a:schemeClr val="dk1"/>
                </a:solidFill>
                <a:latin typeface="Comic Sans MS"/>
                <a:ea typeface="Comic Sans MS"/>
                <a:cs typeface="Comic Sans MS"/>
                <a:sym typeface="Comic Sans MS"/>
              </a:rPr>
              <a:t>We know this can be improved even more if Google Colab gave us unlimited Ram so we could run even more epoch training to our algorithm and add more to our datasets respectively. </a:t>
            </a:r>
            <a:endParaRPr sz="2000">
              <a:solidFill>
                <a:schemeClr val="dk1"/>
              </a:solidFill>
              <a:latin typeface="Comic Sans MS"/>
              <a:ea typeface="Comic Sans MS"/>
              <a:cs typeface="Comic Sans MS"/>
              <a:sym typeface="Comic Sans MS"/>
            </a:endParaRPr>
          </a:p>
          <a:p>
            <a:pPr indent="0" lvl="0" marL="914400" rtl="0" algn="l">
              <a:spcBef>
                <a:spcPts val="0"/>
              </a:spcBef>
              <a:spcAft>
                <a:spcPts val="0"/>
              </a:spcAft>
              <a:buNone/>
            </a:pPr>
            <a:r>
              <a:t/>
            </a:r>
            <a:endParaRPr sz="2000">
              <a:solidFill>
                <a:schemeClr val="dk1"/>
              </a:solidFill>
              <a:latin typeface="Comic Sans MS"/>
              <a:ea typeface="Comic Sans MS"/>
              <a:cs typeface="Comic Sans MS"/>
              <a:sym typeface="Comic Sans MS"/>
            </a:endParaRPr>
          </a:p>
          <a:p>
            <a:pPr indent="-355600" lvl="0" marL="457200" rtl="0" algn="l">
              <a:spcBef>
                <a:spcPts val="0"/>
              </a:spcBef>
              <a:spcAft>
                <a:spcPts val="0"/>
              </a:spcAft>
              <a:buClr>
                <a:schemeClr val="dk1"/>
              </a:buClr>
              <a:buSzPts val="2000"/>
              <a:buFont typeface="Comic Sans MS"/>
              <a:buChar char="➢"/>
            </a:pPr>
            <a:r>
              <a:rPr lang="en" sz="2000">
                <a:solidFill>
                  <a:schemeClr val="dk1"/>
                </a:solidFill>
                <a:latin typeface="Comic Sans MS"/>
                <a:ea typeface="Comic Sans MS"/>
                <a:cs typeface="Comic Sans MS"/>
                <a:sym typeface="Comic Sans MS"/>
              </a:rPr>
              <a:t>Since our research shows that published machine learning algorithms usually have thousands of epoch trainings to minimize error. </a:t>
            </a:r>
            <a:endParaRPr sz="2000">
              <a:solidFill>
                <a:schemeClr val="dk1"/>
              </a:solidFill>
              <a:latin typeface="Comic Sans MS"/>
              <a:ea typeface="Comic Sans MS"/>
              <a:cs typeface="Comic Sans MS"/>
              <a:sym typeface="Comic Sans MS"/>
            </a:endParaRPr>
          </a:p>
          <a:p>
            <a:pPr indent="0" lvl="0" marL="0" rtl="0" algn="l">
              <a:spcBef>
                <a:spcPts val="0"/>
              </a:spcBef>
              <a:spcAft>
                <a:spcPts val="0"/>
              </a:spcAft>
              <a:buNone/>
            </a:pPr>
            <a:r>
              <a:t/>
            </a:r>
            <a:endParaRPr sz="1700">
              <a:solidFill>
                <a:schemeClr val="dk1"/>
              </a:solidFill>
              <a:latin typeface="Comic Sans MS"/>
              <a:ea typeface="Comic Sans MS"/>
              <a:cs typeface="Comic Sans MS"/>
              <a:sym typeface="Comic Sans MS"/>
            </a:endParaRPr>
          </a:p>
        </p:txBody>
      </p:sp>
      <p:grpSp>
        <p:nvGrpSpPr>
          <p:cNvPr id="988" name="Google Shape;988;p72"/>
          <p:cNvGrpSpPr/>
          <p:nvPr/>
        </p:nvGrpSpPr>
        <p:grpSpPr>
          <a:xfrm>
            <a:off x="249793" y="1355441"/>
            <a:ext cx="492183" cy="543802"/>
            <a:chOff x="-26573400" y="3546250"/>
            <a:chExt cx="295375" cy="295400"/>
          </a:xfrm>
        </p:grpSpPr>
        <p:sp>
          <p:nvSpPr>
            <p:cNvPr id="989" name="Google Shape;989;p72"/>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72"/>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72"/>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72"/>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72"/>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 name="Google Shape;994;p72"/>
          <p:cNvGrpSpPr/>
          <p:nvPr/>
        </p:nvGrpSpPr>
        <p:grpSpPr>
          <a:xfrm>
            <a:off x="249793" y="2299860"/>
            <a:ext cx="492183" cy="543802"/>
            <a:chOff x="-26573400" y="3546250"/>
            <a:chExt cx="295375" cy="295400"/>
          </a:xfrm>
        </p:grpSpPr>
        <p:sp>
          <p:nvSpPr>
            <p:cNvPr id="995" name="Google Shape;995;p72"/>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72"/>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72"/>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72"/>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72"/>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 name="Google Shape;1000;p72"/>
          <p:cNvGrpSpPr/>
          <p:nvPr/>
        </p:nvGrpSpPr>
        <p:grpSpPr>
          <a:xfrm>
            <a:off x="249793" y="3404231"/>
            <a:ext cx="492183" cy="543802"/>
            <a:chOff x="-26573400" y="3546250"/>
            <a:chExt cx="295375" cy="295400"/>
          </a:xfrm>
        </p:grpSpPr>
        <p:sp>
          <p:nvSpPr>
            <p:cNvPr id="1001" name="Google Shape;1001;p72"/>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72"/>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72"/>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72"/>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72"/>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9" name="Shape 1009"/>
        <p:cNvGrpSpPr/>
        <p:nvPr/>
      </p:nvGrpSpPr>
      <p:grpSpPr>
        <a:xfrm>
          <a:off x="0" y="0"/>
          <a:ext cx="0" cy="0"/>
          <a:chOff x="0" y="0"/>
          <a:chExt cx="0" cy="0"/>
        </a:xfrm>
      </p:grpSpPr>
      <p:sp>
        <p:nvSpPr>
          <p:cNvPr id="1010" name="Google Shape;1010;p73"/>
          <p:cNvSpPr txBox="1"/>
          <p:nvPr>
            <p:ph type="ctrTitle"/>
          </p:nvPr>
        </p:nvSpPr>
        <p:spPr>
          <a:xfrm>
            <a:off x="2001650" y="63325"/>
            <a:ext cx="4852200" cy="886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011" name="Google Shape;1011;p73"/>
          <p:cNvSpPr txBox="1"/>
          <p:nvPr>
            <p:ph idx="4294967295" type="title"/>
          </p:nvPr>
        </p:nvSpPr>
        <p:spPr>
          <a:xfrm>
            <a:off x="0" y="727375"/>
            <a:ext cx="1608900" cy="357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400">
                <a:solidFill>
                  <a:schemeClr val="lt1"/>
                </a:solidFill>
              </a:rPr>
              <a:t>Stay Home        &amp;</a:t>
            </a:r>
            <a:endParaRPr sz="4400">
              <a:solidFill>
                <a:schemeClr val="lt1"/>
              </a:solidFill>
            </a:endParaRPr>
          </a:p>
          <a:p>
            <a:pPr indent="0" lvl="0" marL="0" rtl="0" algn="ctr">
              <a:spcBef>
                <a:spcPts val="0"/>
              </a:spcBef>
              <a:spcAft>
                <a:spcPts val="0"/>
              </a:spcAft>
              <a:buNone/>
            </a:pPr>
            <a:r>
              <a:rPr lang="en" sz="4400">
                <a:solidFill>
                  <a:schemeClr val="lt1"/>
                </a:solidFill>
              </a:rPr>
              <a:t>Stay Safe</a:t>
            </a:r>
            <a:endParaRPr sz="4400">
              <a:solidFill>
                <a:schemeClr val="lt1"/>
              </a:solidFill>
            </a:endParaRPr>
          </a:p>
        </p:txBody>
      </p:sp>
      <p:sp>
        <p:nvSpPr>
          <p:cNvPr id="1012" name="Google Shape;1012;p73"/>
          <p:cNvSpPr txBox="1"/>
          <p:nvPr>
            <p:ph idx="4294967295" type="title"/>
          </p:nvPr>
        </p:nvSpPr>
        <p:spPr>
          <a:xfrm>
            <a:off x="7449575" y="1022875"/>
            <a:ext cx="1608900" cy="357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400">
                <a:solidFill>
                  <a:schemeClr val="lt1"/>
                </a:solidFill>
              </a:rPr>
              <a:t>Stay Home        &amp;</a:t>
            </a:r>
            <a:endParaRPr sz="4400">
              <a:solidFill>
                <a:schemeClr val="lt1"/>
              </a:solidFill>
            </a:endParaRPr>
          </a:p>
          <a:p>
            <a:pPr indent="0" lvl="0" marL="0" rtl="0" algn="ctr">
              <a:spcBef>
                <a:spcPts val="0"/>
              </a:spcBef>
              <a:spcAft>
                <a:spcPts val="0"/>
              </a:spcAft>
              <a:buNone/>
            </a:pPr>
            <a:r>
              <a:rPr lang="en" sz="4400">
                <a:solidFill>
                  <a:schemeClr val="lt1"/>
                </a:solidFill>
              </a:rPr>
              <a:t>Stay Safe</a:t>
            </a:r>
            <a:endParaRPr sz="4400">
              <a:solidFill>
                <a:schemeClr val="lt1"/>
              </a:solidFill>
            </a:endParaRPr>
          </a:p>
        </p:txBody>
      </p:sp>
      <p:pic>
        <p:nvPicPr>
          <p:cNvPr id="1013" name="Google Shape;1013;p73"/>
          <p:cNvPicPr preferRelativeResize="0"/>
          <p:nvPr/>
        </p:nvPicPr>
        <p:blipFill>
          <a:blip r:embed="rId3">
            <a:alphaModFix/>
          </a:blip>
          <a:stretch>
            <a:fillRect/>
          </a:stretch>
        </p:blipFill>
        <p:spPr>
          <a:xfrm>
            <a:off x="2533350" y="854275"/>
            <a:ext cx="4077325" cy="42892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grpSp>
        <p:nvGrpSpPr>
          <p:cNvPr id="187" name="Google Shape;187;p29"/>
          <p:cNvGrpSpPr/>
          <p:nvPr/>
        </p:nvGrpSpPr>
        <p:grpSpPr>
          <a:xfrm>
            <a:off x="1792043" y="172071"/>
            <a:ext cx="5346083" cy="1145549"/>
            <a:chOff x="831400" y="1141275"/>
            <a:chExt cx="2544300" cy="1084800"/>
          </a:xfrm>
        </p:grpSpPr>
        <p:sp>
          <p:nvSpPr>
            <p:cNvPr id="188" name="Google Shape;188;p29"/>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9"/>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 name="Google Shape;190;p29"/>
          <p:cNvSpPr txBox="1"/>
          <p:nvPr>
            <p:ph type="title"/>
          </p:nvPr>
        </p:nvSpPr>
        <p:spPr>
          <a:xfrm>
            <a:off x="2056363" y="544750"/>
            <a:ext cx="5295600" cy="101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500">
                <a:solidFill>
                  <a:srgbClr val="FFFFFF"/>
                </a:solidFill>
                <a:latin typeface="Maven Pro"/>
                <a:ea typeface="Maven Pro"/>
                <a:cs typeface="Maven Pro"/>
                <a:sym typeface="Maven Pro"/>
              </a:rPr>
              <a:t>Puma Training-Image</a:t>
            </a:r>
            <a:endParaRPr b="1" sz="35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pic>
        <p:nvPicPr>
          <p:cNvPr id="191" name="Google Shape;191;p29"/>
          <p:cNvPicPr preferRelativeResize="0"/>
          <p:nvPr/>
        </p:nvPicPr>
        <p:blipFill>
          <a:blip r:embed="rId3">
            <a:alphaModFix/>
          </a:blip>
          <a:stretch>
            <a:fillRect/>
          </a:stretch>
        </p:blipFill>
        <p:spPr>
          <a:xfrm>
            <a:off x="77163" y="1317613"/>
            <a:ext cx="4860297" cy="3519525"/>
          </a:xfrm>
          <a:prstGeom prst="rect">
            <a:avLst/>
          </a:prstGeom>
          <a:noFill/>
          <a:ln>
            <a:noFill/>
          </a:ln>
        </p:spPr>
      </p:pic>
      <p:pic>
        <p:nvPicPr>
          <p:cNvPr id="192" name="Google Shape;192;p29"/>
          <p:cNvPicPr preferRelativeResize="0"/>
          <p:nvPr/>
        </p:nvPicPr>
        <p:blipFill>
          <a:blip r:embed="rId4">
            <a:alphaModFix/>
          </a:blip>
          <a:stretch>
            <a:fillRect/>
          </a:stretch>
        </p:blipFill>
        <p:spPr>
          <a:xfrm>
            <a:off x="5026509" y="1675725"/>
            <a:ext cx="3826503" cy="28032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grpSp>
        <p:nvGrpSpPr>
          <p:cNvPr id="197" name="Google Shape;197;p30"/>
          <p:cNvGrpSpPr/>
          <p:nvPr/>
        </p:nvGrpSpPr>
        <p:grpSpPr>
          <a:xfrm>
            <a:off x="1792043" y="184746"/>
            <a:ext cx="5346083" cy="1145549"/>
            <a:chOff x="831400" y="1141275"/>
            <a:chExt cx="2544300" cy="1084800"/>
          </a:xfrm>
        </p:grpSpPr>
        <p:sp>
          <p:nvSpPr>
            <p:cNvPr id="198" name="Google Shape;198;p30"/>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0"/>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 name="Google Shape;200;p30"/>
          <p:cNvSpPr txBox="1"/>
          <p:nvPr>
            <p:ph type="title"/>
          </p:nvPr>
        </p:nvSpPr>
        <p:spPr>
          <a:xfrm>
            <a:off x="2056363" y="557425"/>
            <a:ext cx="5295600" cy="101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500">
                <a:solidFill>
                  <a:srgbClr val="FFFFFF"/>
                </a:solidFill>
                <a:latin typeface="Maven Pro"/>
                <a:ea typeface="Maven Pro"/>
                <a:cs typeface="Maven Pro"/>
                <a:sym typeface="Maven Pro"/>
              </a:rPr>
              <a:t>Nike Training-Image</a:t>
            </a:r>
            <a:endParaRPr b="1" sz="35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sp>
        <p:nvSpPr>
          <p:cNvPr id="201" name="Google Shape;201;p30"/>
          <p:cNvSpPr txBox="1"/>
          <p:nvPr/>
        </p:nvSpPr>
        <p:spPr>
          <a:xfrm>
            <a:off x="812425" y="1519700"/>
            <a:ext cx="7167300" cy="2572200"/>
          </a:xfrm>
          <a:prstGeom prst="rect">
            <a:avLst/>
          </a:prstGeom>
          <a:noFill/>
          <a:ln>
            <a:noFill/>
          </a:ln>
        </p:spPr>
        <p:txBody>
          <a:bodyPr anchorCtr="0" anchor="t" bIns="91425" lIns="91425" spcFirstLastPara="1" rIns="91425" wrap="square" tIns="91425">
            <a:noAutofit/>
          </a:bodyPr>
          <a:lstStyle/>
          <a:p>
            <a:pPr indent="0" lvl="0" marL="914400" rtl="0" algn="l">
              <a:spcBef>
                <a:spcPts val="0"/>
              </a:spcBef>
              <a:spcAft>
                <a:spcPts val="0"/>
              </a:spcAft>
              <a:buNone/>
            </a:pPr>
            <a:r>
              <a:t/>
            </a:r>
            <a:endParaRPr>
              <a:latin typeface="Comic Sans MS"/>
              <a:ea typeface="Comic Sans MS"/>
              <a:cs typeface="Comic Sans MS"/>
              <a:sym typeface="Comic Sans MS"/>
            </a:endParaRPr>
          </a:p>
        </p:txBody>
      </p:sp>
      <p:pic>
        <p:nvPicPr>
          <p:cNvPr id="202" name="Google Shape;202;p30"/>
          <p:cNvPicPr preferRelativeResize="0"/>
          <p:nvPr/>
        </p:nvPicPr>
        <p:blipFill>
          <a:blip r:embed="rId3">
            <a:alphaModFix/>
          </a:blip>
          <a:stretch>
            <a:fillRect/>
          </a:stretch>
        </p:blipFill>
        <p:spPr>
          <a:xfrm>
            <a:off x="216775" y="1519700"/>
            <a:ext cx="4396561" cy="3190275"/>
          </a:xfrm>
          <a:prstGeom prst="rect">
            <a:avLst/>
          </a:prstGeom>
          <a:noFill/>
          <a:ln>
            <a:noFill/>
          </a:ln>
        </p:spPr>
      </p:pic>
      <p:pic>
        <p:nvPicPr>
          <p:cNvPr id="203" name="Google Shape;203;p30"/>
          <p:cNvPicPr preferRelativeResize="0"/>
          <p:nvPr/>
        </p:nvPicPr>
        <p:blipFill>
          <a:blip r:embed="rId4">
            <a:alphaModFix/>
          </a:blip>
          <a:stretch>
            <a:fillRect/>
          </a:stretch>
        </p:blipFill>
        <p:spPr>
          <a:xfrm>
            <a:off x="4472747" y="1519700"/>
            <a:ext cx="4454476" cy="3277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grpSp>
        <p:nvGrpSpPr>
          <p:cNvPr id="208" name="Google Shape;208;p31"/>
          <p:cNvGrpSpPr/>
          <p:nvPr/>
        </p:nvGrpSpPr>
        <p:grpSpPr>
          <a:xfrm>
            <a:off x="1792043" y="172071"/>
            <a:ext cx="5346083" cy="1145549"/>
            <a:chOff x="831400" y="1141275"/>
            <a:chExt cx="2544300" cy="1084800"/>
          </a:xfrm>
        </p:grpSpPr>
        <p:sp>
          <p:nvSpPr>
            <p:cNvPr id="209" name="Google Shape;209;p31"/>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1"/>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 name="Google Shape;211;p31"/>
          <p:cNvSpPr txBox="1"/>
          <p:nvPr>
            <p:ph type="title"/>
          </p:nvPr>
        </p:nvSpPr>
        <p:spPr>
          <a:xfrm>
            <a:off x="2056363" y="544750"/>
            <a:ext cx="5295600" cy="101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300">
                <a:solidFill>
                  <a:srgbClr val="FFFFFF"/>
                </a:solidFill>
                <a:latin typeface="Maven Pro"/>
                <a:ea typeface="Maven Pro"/>
                <a:cs typeface="Maven Pro"/>
                <a:sym typeface="Maven Pro"/>
              </a:rPr>
              <a:t>Adidas Training-Image</a:t>
            </a:r>
            <a:endParaRPr b="1" sz="31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sp>
        <p:nvSpPr>
          <p:cNvPr id="212" name="Google Shape;212;p31"/>
          <p:cNvSpPr txBox="1"/>
          <p:nvPr/>
        </p:nvSpPr>
        <p:spPr>
          <a:xfrm>
            <a:off x="802113" y="1639150"/>
            <a:ext cx="7167300" cy="2572200"/>
          </a:xfrm>
          <a:prstGeom prst="rect">
            <a:avLst/>
          </a:prstGeom>
          <a:noFill/>
          <a:ln>
            <a:noFill/>
          </a:ln>
        </p:spPr>
        <p:txBody>
          <a:bodyPr anchorCtr="0" anchor="t" bIns="91425" lIns="91425" spcFirstLastPara="1" rIns="91425" wrap="square" tIns="91425">
            <a:noAutofit/>
          </a:bodyPr>
          <a:lstStyle/>
          <a:p>
            <a:pPr indent="0" lvl="0" marL="914400" rtl="0" algn="l">
              <a:spcBef>
                <a:spcPts val="0"/>
              </a:spcBef>
              <a:spcAft>
                <a:spcPts val="0"/>
              </a:spcAft>
              <a:buNone/>
            </a:pPr>
            <a:r>
              <a:t/>
            </a:r>
            <a:endParaRPr>
              <a:latin typeface="Comic Sans MS"/>
              <a:ea typeface="Comic Sans MS"/>
              <a:cs typeface="Comic Sans MS"/>
              <a:sym typeface="Comic Sans MS"/>
            </a:endParaRPr>
          </a:p>
        </p:txBody>
      </p:sp>
      <p:sp>
        <p:nvSpPr>
          <p:cNvPr id="213" name="Google Shape;213;p31"/>
          <p:cNvSpPr txBox="1"/>
          <p:nvPr/>
        </p:nvSpPr>
        <p:spPr>
          <a:xfrm>
            <a:off x="802113" y="1639150"/>
            <a:ext cx="7167300" cy="2572200"/>
          </a:xfrm>
          <a:prstGeom prst="rect">
            <a:avLst/>
          </a:prstGeom>
          <a:noFill/>
          <a:ln>
            <a:noFill/>
          </a:ln>
        </p:spPr>
        <p:txBody>
          <a:bodyPr anchorCtr="0" anchor="t" bIns="91425" lIns="91425" spcFirstLastPara="1" rIns="91425" wrap="square" tIns="91425">
            <a:noAutofit/>
          </a:bodyPr>
          <a:lstStyle/>
          <a:p>
            <a:pPr indent="0" lvl="0" marL="914400" rtl="0" algn="l">
              <a:spcBef>
                <a:spcPts val="0"/>
              </a:spcBef>
              <a:spcAft>
                <a:spcPts val="0"/>
              </a:spcAft>
              <a:buNone/>
            </a:pPr>
            <a:r>
              <a:t/>
            </a:r>
            <a:endParaRPr>
              <a:latin typeface="Comic Sans MS"/>
              <a:ea typeface="Comic Sans MS"/>
              <a:cs typeface="Comic Sans MS"/>
              <a:sym typeface="Comic Sans MS"/>
            </a:endParaRPr>
          </a:p>
        </p:txBody>
      </p:sp>
      <p:pic>
        <p:nvPicPr>
          <p:cNvPr id="214" name="Google Shape;214;p31"/>
          <p:cNvPicPr preferRelativeResize="0"/>
          <p:nvPr/>
        </p:nvPicPr>
        <p:blipFill>
          <a:blip r:embed="rId3">
            <a:alphaModFix/>
          </a:blip>
          <a:stretch>
            <a:fillRect/>
          </a:stretch>
        </p:blipFill>
        <p:spPr>
          <a:xfrm>
            <a:off x="408778" y="1918993"/>
            <a:ext cx="4107619" cy="2673582"/>
          </a:xfrm>
          <a:prstGeom prst="rect">
            <a:avLst/>
          </a:prstGeom>
          <a:noFill/>
          <a:ln>
            <a:noFill/>
          </a:ln>
        </p:spPr>
      </p:pic>
      <p:pic>
        <p:nvPicPr>
          <p:cNvPr id="215" name="Google Shape;215;p31"/>
          <p:cNvPicPr preferRelativeResize="0"/>
          <p:nvPr/>
        </p:nvPicPr>
        <p:blipFill>
          <a:blip r:embed="rId4">
            <a:alphaModFix/>
          </a:blip>
          <a:stretch>
            <a:fillRect/>
          </a:stretch>
        </p:blipFill>
        <p:spPr>
          <a:xfrm>
            <a:off x="127350" y="1561750"/>
            <a:ext cx="4670475" cy="3067775"/>
          </a:xfrm>
          <a:prstGeom prst="rect">
            <a:avLst/>
          </a:prstGeom>
          <a:noFill/>
          <a:ln>
            <a:noFill/>
          </a:ln>
        </p:spPr>
      </p:pic>
      <p:pic>
        <p:nvPicPr>
          <p:cNvPr id="216" name="Google Shape;216;p31"/>
          <p:cNvPicPr preferRelativeResize="0"/>
          <p:nvPr/>
        </p:nvPicPr>
        <p:blipFill>
          <a:blip r:embed="rId5">
            <a:alphaModFix/>
          </a:blip>
          <a:stretch>
            <a:fillRect/>
          </a:stretch>
        </p:blipFill>
        <p:spPr>
          <a:xfrm>
            <a:off x="4703787" y="1561750"/>
            <a:ext cx="4312850" cy="3143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pic>
        <p:nvPicPr>
          <p:cNvPr id="221" name="Google Shape;221;p32"/>
          <p:cNvPicPr preferRelativeResize="0"/>
          <p:nvPr/>
        </p:nvPicPr>
        <p:blipFill>
          <a:blip r:embed="rId3">
            <a:alphaModFix/>
          </a:blip>
          <a:stretch>
            <a:fillRect/>
          </a:stretch>
        </p:blipFill>
        <p:spPr>
          <a:xfrm>
            <a:off x="1792050" y="1317625"/>
            <a:ext cx="5999200" cy="3608950"/>
          </a:xfrm>
          <a:prstGeom prst="rect">
            <a:avLst/>
          </a:prstGeom>
          <a:noFill/>
          <a:ln>
            <a:noFill/>
          </a:ln>
        </p:spPr>
      </p:pic>
      <p:sp>
        <p:nvSpPr>
          <p:cNvPr id="222" name="Google Shape;222;p32"/>
          <p:cNvSpPr/>
          <p:nvPr/>
        </p:nvSpPr>
        <p:spPr>
          <a:xfrm>
            <a:off x="6610420" y="161243"/>
            <a:ext cx="1517700" cy="16917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2"/>
          <p:cNvSpPr txBox="1"/>
          <p:nvPr>
            <p:ph idx="4294967295" type="title"/>
          </p:nvPr>
        </p:nvSpPr>
        <p:spPr>
          <a:xfrm>
            <a:off x="3787950" y="170400"/>
            <a:ext cx="5642400" cy="160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01</a:t>
            </a:r>
            <a:endParaRPr>
              <a:solidFill>
                <a:schemeClr val="lt1"/>
              </a:solidFill>
            </a:endParaRPr>
          </a:p>
        </p:txBody>
      </p:sp>
      <p:grpSp>
        <p:nvGrpSpPr>
          <p:cNvPr id="224" name="Google Shape;224;p32"/>
          <p:cNvGrpSpPr/>
          <p:nvPr/>
        </p:nvGrpSpPr>
        <p:grpSpPr>
          <a:xfrm>
            <a:off x="1792043" y="172071"/>
            <a:ext cx="5346083" cy="1145549"/>
            <a:chOff x="831400" y="1141275"/>
            <a:chExt cx="2544300" cy="1084800"/>
          </a:xfrm>
        </p:grpSpPr>
        <p:sp>
          <p:nvSpPr>
            <p:cNvPr id="225" name="Google Shape;225;p32"/>
            <p:cNvSpPr/>
            <p:nvPr/>
          </p:nvSpPr>
          <p:spPr>
            <a:xfrm>
              <a:off x="831400" y="1141275"/>
              <a:ext cx="2544300" cy="10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2"/>
            <p:cNvSpPr/>
            <p:nvPr/>
          </p:nvSpPr>
          <p:spPr>
            <a:xfrm>
              <a:off x="967000" y="1272523"/>
              <a:ext cx="2273100" cy="8223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 name="Google Shape;227;p32"/>
          <p:cNvSpPr txBox="1"/>
          <p:nvPr>
            <p:ph type="title"/>
          </p:nvPr>
        </p:nvSpPr>
        <p:spPr>
          <a:xfrm>
            <a:off x="2056363" y="835950"/>
            <a:ext cx="5295600" cy="101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300">
                <a:solidFill>
                  <a:srgbClr val="FFFFFF"/>
                </a:solidFill>
                <a:latin typeface="Maven Pro"/>
                <a:ea typeface="Maven Pro"/>
                <a:cs typeface="Maven Pro"/>
                <a:sym typeface="Maven Pro"/>
              </a:rPr>
              <a:t>Test Images</a:t>
            </a:r>
            <a:endParaRPr b="1" sz="31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a:solidFill>
                <a:schemeClr val="lt1"/>
              </a:solidFill>
            </a:endParaRPr>
          </a:p>
        </p:txBody>
      </p:sp>
      <p:sp>
        <p:nvSpPr>
          <p:cNvPr id="228" name="Google Shape;228;p32"/>
          <p:cNvSpPr txBox="1"/>
          <p:nvPr>
            <p:ph type="title"/>
          </p:nvPr>
        </p:nvSpPr>
        <p:spPr>
          <a:xfrm>
            <a:off x="139375" y="161250"/>
            <a:ext cx="1089600" cy="4725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Maven Pro"/>
                <a:ea typeface="Maven Pro"/>
                <a:cs typeface="Maven Pro"/>
                <a:sym typeface="Maven Pro"/>
              </a:rPr>
              <a:t>Test</a:t>
            </a:r>
            <a:r>
              <a:rPr b="1" lang="en">
                <a:solidFill>
                  <a:srgbClr val="FFFFFF"/>
                </a:solidFill>
                <a:latin typeface="Maven Pro"/>
                <a:ea typeface="Maven Pro"/>
                <a:cs typeface="Maven Pro"/>
                <a:sym typeface="Maven Pro"/>
              </a:rPr>
              <a:t> </a:t>
            </a:r>
            <a:endParaRPr b="1">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b="1">
              <a:solidFill>
                <a:srgbClr val="FFFFFF"/>
              </a:solidFill>
              <a:latin typeface="Maven Pro"/>
              <a:ea typeface="Maven Pro"/>
              <a:cs typeface="Maven Pro"/>
              <a:sym typeface="Maven Pro"/>
            </a:endParaRPr>
          </a:p>
          <a:p>
            <a:pPr indent="0" lvl="0" marL="0" rtl="0" algn="ctr">
              <a:spcBef>
                <a:spcPts val="0"/>
              </a:spcBef>
              <a:spcAft>
                <a:spcPts val="0"/>
              </a:spcAft>
              <a:buNone/>
            </a:pPr>
            <a:r>
              <a:rPr b="1" lang="en">
                <a:solidFill>
                  <a:srgbClr val="FFFFFF"/>
                </a:solidFill>
                <a:latin typeface="Maven Pro"/>
                <a:ea typeface="Maven Pro"/>
                <a:cs typeface="Maven Pro"/>
                <a:sym typeface="Maven Pro"/>
              </a:rPr>
              <a:t>I</a:t>
            </a:r>
            <a:endParaRPr b="1">
              <a:solidFill>
                <a:srgbClr val="FFFFFF"/>
              </a:solidFill>
              <a:latin typeface="Maven Pro"/>
              <a:ea typeface="Maven Pro"/>
              <a:cs typeface="Maven Pro"/>
              <a:sym typeface="Maven Pro"/>
            </a:endParaRPr>
          </a:p>
          <a:p>
            <a:pPr indent="0" lvl="0" marL="0" rtl="0" algn="ctr">
              <a:spcBef>
                <a:spcPts val="0"/>
              </a:spcBef>
              <a:spcAft>
                <a:spcPts val="0"/>
              </a:spcAft>
              <a:buNone/>
            </a:pPr>
            <a:r>
              <a:rPr b="1" lang="en">
                <a:solidFill>
                  <a:srgbClr val="FFFFFF"/>
                </a:solidFill>
                <a:latin typeface="Maven Pro"/>
                <a:ea typeface="Maven Pro"/>
                <a:cs typeface="Maven Pro"/>
                <a:sym typeface="Maven Pro"/>
              </a:rPr>
              <a:t>M</a:t>
            </a:r>
            <a:endParaRPr b="1">
              <a:solidFill>
                <a:srgbClr val="FFFFFF"/>
              </a:solidFill>
              <a:latin typeface="Maven Pro"/>
              <a:ea typeface="Maven Pro"/>
              <a:cs typeface="Maven Pro"/>
              <a:sym typeface="Maven Pro"/>
            </a:endParaRPr>
          </a:p>
          <a:p>
            <a:pPr indent="0" lvl="0" marL="0" rtl="0" algn="ctr">
              <a:spcBef>
                <a:spcPts val="0"/>
              </a:spcBef>
              <a:spcAft>
                <a:spcPts val="0"/>
              </a:spcAft>
              <a:buNone/>
            </a:pPr>
            <a:r>
              <a:rPr b="1" lang="en">
                <a:solidFill>
                  <a:srgbClr val="FFFFFF"/>
                </a:solidFill>
                <a:latin typeface="Maven Pro"/>
                <a:ea typeface="Maven Pro"/>
                <a:cs typeface="Maven Pro"/>
                <a:sym typeface="Maven Pro"/>
              </a:rPr>
              <a:t>A</a:t>
            </a:r>
            <a:endParaRPr b="1">
              <a:solidFill>
                <a:srgbClr val="FFFFFF"/>
              </a:solidFill>
              <a:latin typeface="Maven Pro"/>
              <a:ea typeface="Maven Pro"/>
              <a:cs typeface="Maven Pro"/>
              <a:sym typeface="Maven Pro"/>
            </a:endParaRPr>
          </a:p>
          <a:p>
            <a:pPr indent="0" lvl="0" marL="0" rtl="0" algn="ctr">
              <a:spcBef>
                <a:spcPts val="0"/>
              </a:spcBef>
              <a:spcAft>
                <a:spcPts val="0"/>
              </a:spcAft>
              <a:buNone/>
            </a:pPr>
            <a:r>
              <a:rPr b="1" lang="en">
                <a:solidFill>
                  <a:srgbClr val="FFFFFF"/>
                </a:solidFill>
                <a:latin typeface="Maven Pro"/>
                <a:ea typeface="Maven Pro"/>
                <a:cs typeface="Maven Pro"/>
                <a:sym typeface="Maven Pro"/>
              </a:rPr>
              <a:t>G</a:t>
            </a:r>
            <a:endParaRPr b="1">
              <a:solidFill>
                <a:srgbClr val="FFFFFF"/>
              </a:solidFill>
              <a:latin typeface="Maven Pro"/>
              <a:ea typeface="Maven Pro"/>
              <a:cs typeface="Maven Pro"/>
              <a:sym typeface="Maven Pro"/>
            </a:endParaRPr>
          </a:p>
          <a:p>
            <a:pPr indent="0" lvl="0" marL="0" rtl="0" algn="ctr">
              <a:spcBef>
                <a:spcPts val="0"/>
              </a:spcBef>
              <a:spcAft>
                <a:spcPts val="0"/>
              </a:spcAft>
              <a:buNone/>
            </a:pPr>
            <a:r>
              <a:rPr b="1" lang="en">
                <a:solidFill>
                  <a:srgbClr val="FFFFFF"/>
                </a:solidFill>
                <a:latin typeface="Maven Pro"/>
                <a:ea typeface="Maven Pro"/>
                <a:cs typeface="Maven Pro"/>
                <a:sym typeface="Maven Pro"/>
              </a:rPr>
              <a:t>E</a:t>
            </a:r>
            <a:endParaRPr b="1">
              <a:solidFill>
                <a:srgbClr val="FFFFFF"/>
              </a:solidFill>
              <a:latin typeface="Maven Pro"/>
              <a:ea typeface="Maven Pro"/>
              <a:cs typeface="Maven Pro"/>
              <a:sym typeface="Maven Pro"/>
            </a:endParaRPr>
          </a:p>
          <a:p>
            <a:pPr indent="0" lvl="0" marL="0" rtl="0" algn="ctr">
              <a:spcBef>
                <a:spcPts val="0"/>
              </a:spcBef>
              <a:spcAft>
                <a:spcPts val="0"/>
              </a:spcAft>
              <a:buNone/>
            </a:pPr>
            <a:r>
              <a:rPr b="1" lang="en">
                <a:solidFill>
                  <a:srgbClr val="FFFFFF"/>
                </a:solidFill>
                <a:latin typeface="Maven Pro"/>
                <a:ea typeface="Maven Pro"/>
                <a:cs typeface="Maven Pro"/>
                <a:sym typeface="Maven Pro"/>
              </a:rPr>
              <a:t>s</a:t>
            </a:r>
            <a:endParaRPr b="1" sz="22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b="1" sz="30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sz="1400">
              <a:solidFill>
                <a:schemeClr val="lt1"/>
              </a:solidFill>
              <a:latin typeface="Arial"/>
              <a:ea typeface="Arial"/>
              <a:cs typeface="Arial"/>
              <a:sym typeface="Arial"/>
            </a:endParaRPr>
          </a:p>
          <a:p>
            <a:pPr indent="0" lvl="0" marL="0" rtl="0" algn="ctr">
              <a:spcBef>
                <a:spcPts val="0"/>
              </a:spcBef>
              <a:spcAft>
                <a:spcPts val="0"/>
              </a:spcAft>
              <a:buNone/>
            </a:pPr>
            <a:r>
              <a:t/>
            </a:r>
            <a:endParaRPr b="1" sz="33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 name="Shape 232"/>
        <p:cNvGrpSpPr/>
        <p:nvPr/>
      </p:nvGrpSpPr>
      <p:grpSpPr>
        <a:xfrm>
          <a:off x="0" y="0"/>
          <a:ext cx="0" cy="0"/>
          <a:chOff x="0" y="0"/>
          <a:chExt cx="0" cy="0"/>
        </a:xfrm>
      </p:grpSpPr>
      <p:sp>
        <p:nvSpPr>
          <p:cNvPr id="233" name="Google Shape;233;p33"/>
          <p:cNvSpPr/>
          <p:nvPr/>
        </p:nvSpPr>
        <p:spPr>
          <a:xfrm>
            <a:off x="1355550" y="1391100"/>
            <a:ext cx="7018200" cy="2361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3"/>
          <p:cNvSpPr/>
          <p:nvPr/>
        </p:nvSpPr>
        <p:spPr>
          <a:xfrm>
            <a:off x="3628325" y="1561050"/>
            <a:ext cx="2318100" cy="17832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3"/>
          <p:cNvSpPr txBox="1"/>
          <p:nvPr>
            <p:ph idx="2" type="title"/>
          </p:nvPr>
        </p:nvSpPr>
        <p:spPr>
          <a:xfrm>
            <a:off x="1639325" y="1570700"/>
            <a:ext cx="6296100" cy="168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8600">
                <a:solidFill>
                  <a:schemeClr val="lt1"/>
                </a:solidFill>
              </a:rPr>
              <a:t>Final Result</a:t>
            </a:r>
            <a:endParaRPr sz="86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Cardiology Case Study by Slidesgo">
  <a:themeElements>
    <a:clrScheme name="Simple Light">
      <a:dk1>
        <a:srgbClr val="000000"/>
      </a:dk1>
      <a:lt1>
        <a:srgbClr val="FFFFFF"/>
      </a:lt1>
      <a:dk2>
        <a:srgbClr val="595959"/>
      </a:dk2>
      <a:lt2>
        <a:srgbClr val="EEEEEE"/>
      </a:lt2>
      <a:accent1>
        <a:srgbClr val="DA3B3B"/>
      </a:accent1>
      <a:accent2>
        <a:srgbClr val="212121"/>
      </a:accent2>
      <a:accent3>
        <a:srgbClr val="78909C"/>
      </a:accent3>
      <a:accent4>
        <a:srgbClr val="FF6B65"/>
      </a:accent4>
      <a:accent5>
        <a:srgbClr val="980000"/>
      </a:accent5>
      <a:accent6>
        <a:srgbClr val="FDCAC8"/>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